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4"/>
  </p:notesMasterIdLst>
  <p:sldIdLst>
    <p:sldId id="748" r:id="rId4"/>
    <p:sldId id="736" r:id="rId5"/>
    <p:sldId id="739" r:id="rId6"/>
    <p:sldId id="740" r:id="rId7"/>
    <p:sldId id="737" r:id="rId8"/>
    <p:sldId id="484" r:id="rId9"/>
    <p:sldId id="750" r:id="rId10"/>
    <p:sldId id="258" r:id="rId11"/>
    <p:sldId id="746" r:id="rId12"/>
    <p:sldId id="753" r:id="rId13"/>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0" d="100"/>
          <a:sy n="110" d="100"/>
        </p:scale>
        <p:origin x="552" y="108"/>
      </p:cViewPr>
      <p:guideLst/>
    </p:cSldViewPr>
  </p:slideViewPr>
  <p:notesTextViewPr>
    <p:cViewPr>
      <p:scale>
        <a:sx n="1" d="1"/>
        <a:sy n="1" d="1"/>
      </p:scale>
      <p:origin x="0" y="0"/>
    </p:cViewPr>
  </p:notesTextViewPr>
  <p:sorterViewPr>
    <p:cViewPr varScale="1">
      <p:scale>
        <a:sx n="1" d="1"/>
        <a:sy n="1" d="1"/>
      </p:scale>
      <p:origin x="0" y="-2664"/>
    </p:cViewPr>
  </p:sorterViewPr>
  <p:notesViewPr>
    <p:cSldViewPr snapToGrid="0">
      <p:cViewPr varScale="1">
        <p:scale>
          <a:sx n="49" d="100"/>
          <a:sy n="49" d="100"/>
        </p:scale>
        <p:origin x="2668" y="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C565A8-DBD3-4D45-9B4A-30E8E8B4F1DB}"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AAB951E2-994B-483A-AF8E-A9D02B08DD66}">
      <dgm:prSet custT="1"/>
      <dgm:spPr/>
      <dgm:t>
        <a:bodyPr/>
        <a:lstStyle/>
        <a:p>
          <a:r>
            <a:rPr lang="en-US" sz="2000" b="1" dirty="0">
              <a:solidFill>
                <a:schemeClr val="accent4">
                  <a:lumMod val="40000"/>
                  <a:lumOff val="60000"/>
                </a:schemeClr>
              </a:solidFill>
            </a:rPr>
            <a:t>E.O. 13985: Advancing Racial Equity and Support</a:t>
          </a:r>
          <a:endParaRPr lang="en-US" sz="2000" dirty="0">
            <a:solidFill>
              <a:schemeClr val="accent4">
                <a:lumMod val="40000"/>
                <a:lumOff val="60000"/>
              </a:schemeClr>
            </a:solidFill>
          </a:endParaRPr>
        </a:p>
      </dgm:t>
    </dgm:pt>
    <dgm:pt modelId="{2B5CEFD0-6FA0-43EB-BAC3-B633B3F4EB3B}" type="parTrans" cxnId="{ED75DCD4-9C61-45BB-BA69-69646F92094D}">
      <dgm:prSet/>
      <dgm:spPr/>
      <dgm:t>
        <a:bodyPr/>
        <a:lstStyle/>
        <a:p>
          <a:endParaRPr lang="en-US"/>
        </a:p>
      </dgm:t>
    </dgm:pt>
    <dgm:pt modelId="{274E817E-2250-427C-98B7-E5EFC0B285D6}" type="sibTrans" cxnId="{ED75DCD4-9C61-45BB-BA69-69646F92094D}">
      <dgm:prSet/>
      <dgm:spPr/>
      <dgm:t>
        <a:bodyPr/>
        <a:lstStyle/>
        <a:p>
          <a:endParaRPr lang="en-US"/>
        </a:p>
      </dgm:t>
    </dgm:pt>
    <dgm:pt modelId="{9AC244C8-6529-4FD1-8324-F99CB7816E3A}">
      <dgm:prSet/>
      <dgm:spPr/>
      <dgm:t>
        <a:bodyPr/>
        <a:lstStyle/>
        <a:p>
          <a:r>
            <a:rPr lang="en-US" b="1" dirty="0">
              <a:solidFill>
                <a:schemeClr val="accent4">
                  <a:lumMod val="40000"/>
                  <a:lumOff val="60000"/>
                </a:schemeClr>
              </a:solidFill>
            </a:rPr>
            <a:t>E.O. 13990: Protecting Public Health and the Environment and Restoring Science to Tackle the Climate Crisis</a:t>
          </a:r>
          <a:endParaRPr lang="en-US" dirty="0">
            <a:solidFill>
              <a:schemeClr val="accent4">
                <a:lumMod val="40000"/>
                <a:lumOff val="60000"/>
              </a:schemeClr>
            </a:solidFill>
          </a:endParaRPr>
        </a:p>
      </dgm:t>
    </dgm:pt>
    <dgm:pt modelId="{8085AEF9-A4A9-4EDB-9E54-E302839339EC}" type="parTrans" cxnId="{5463946C-864E-41D2-A360-0606AF6803BF}">
      <dgm:prSet/>
      <dgm:spPr/>
      <dgm:t>
        <a:bodyPr/>
        <a:lstStyle/>
        <a:p>
          <a:endParaRPr lang="en-US"/>
        </a:p>
      </dgm:t>
    </dgm:pt>
    <dgm:pt modelId="{74905C1F-1161-4D0F-9B84-AE02B78F51D6}" type="sibTrans" cxnId="{5463946C-864E-41D2-A360-0606AF6803BF}">
      <dgm:prSet/>
      <dgm:spPr/>
      <dgm:t>
        <a:bodyPr/>
        <a:lstStyle/>
        <a:p>
          <a:endParaRPr lang="en-US"/>
        </a:p>
      </dgm:t>
    </dgm:pt>
    <dgm:pt modelId="{788ACE62-DA8C-4013-9917-713D0F71CA32}">
      <dgm:prSet custT="1"/>
      <dgm:spPr/>
      <dgm:t>
        <a:bodyPr/>
        <a:lstStyle/>
        <a:p>
          <a:r>
            <a:rPr lang="en-US" sz="2000" b="1" dirty="0">
              <a:solidFill>
                <a:schemeClr val="accent4">
                  <a:lumMod val="40000"/>
                  <a:lumOff val="60000"/>
                </a:schemeClr>
              </a:solidFill>
            </a:rPr>
            <a:t>E.O. 14008: Tackling the Climate Crisis at Home and Abroad</a:t>
          </a:r>
          <a:endParaRPr lang="en-US" sz="2000" dirty="0">
            <a:solidFill>
              <a:schemeClr val="accent4">
                <a:lumMod val="40000"/>
                <a:lumOff val="60000"/>
              </a:schemeClr>
            </a:solidFill>
          </a:endParaRPr>
        </a:p>
      </dgm:t>
    </dgm:pt>
    <dgm:pt modelId="{B2AF5464-9846-46B3-9A5A-A65143BB38C8}" type="parTrans" cxnId="{E5D7AC01-5CFF-4CE1-82D0-BC3D5E0A2432}">
      <dgm:prSet/>
      <dgm:spPr/>
      <dgm:t>
        <a:bodyPr/>
        <a:lstStyle/>
        <a:p>
          <a:endParaRPr lang="en-US"/>
        </a:p>
      </dgm:t>
    </dgm:pt>
    <dgm:pt modelId="{ABE21C30-6607-4DAC-9C13-DE20A5B7FB81}" type="sibTrans" cxnId="{E5D7AC01-5CFF-4CE1-82D0-BC3D5E0A2432}">
      <dgm:prSet/>
      <dgm:spPr/>
      <dgm:t>
        <a:bodyPr/>
        <a:lstStyle/>
        <a:p>
          <a:endParaRPr lang="en-US"/>
        </a:p>
      </dgm:t>
    </dgm:pt>
    <dgm:pt modelId="{6F76AB5E-BECD-4725-AF9C-8D924825D7A7}">
      <dgm:prSet custT="1"/>
      <dgm:spPr/>
      <dgm:t>
        <a:bodyPr/>
        <a:lstStyle/>
        <a:p>
          <a:r>
            <a:rPr lang="en-US" sz="2000" b="1" dirty="0">
              <a:solidFill>
                <a:schemeClr val="accent4">
                  <a:lumMod val="40000"/>
                  <a:lumOff val="60000"/>
                </a:schemeClr>
              </a:solidFill>
            </a:rPr>
            <a:t>Presidential Memorandum: Modernizing Regulatory Review</a:t>
          </a:r>
          <a:endParaRPr lang="en-US" sz="2000" dirty="0">
            <a:solidFill>
              <a:schemeClr val="accent4">
                <a:lumMod val="40000"/>
                <a:lumOff val="60000"/>
              </a:schemeClr>
            </a:solidFill>
          </a:endParaRPr>
        </a:p>
      </dgm:t>
    </dgm:pt>
    <dgm:pt modelId="{A3235225-240A-4C7D-A2A9-2BD38FA43B81}" type="parTrans" cxnId="{49570530-01F0-43FF-B146-ABACAE0CE8F4}">
      <dgm:prSet/>
      <dgm:spPr/>
      <dgm:t>
        <a:bodyPr/>
        <a:lstStyle/>
        <a:p>
          <a:endParaRPr lang="en-US"/>
        </a:p>
      </dgm:t>
    </dgm:pt>
    <dgm:pt modelId="{2772273E-8E6A-4C8C-A062-B655FD8ED103}" type="sibTrans" cxnId="{49570530-01F0-43FF-B146-ABACAE0CE8F4}">
      <dgm:prSet/>
      <dgm:spPr/>
      <dgm:t>
        <a:bodyPr/>
        <a:lstStyle/>
        <a:p>
          <a:endParaRPr lang="en-US"/>
        </a:p>
      </dgm:t>
    </dgm:pt>
    <dgm:pt modelId="{A6E65566-06B0-4D6A-A059-53736E745841}" type="pres">
      <dgm:prSet presAssocID="{F6C565A8-DBD3-4D45-9B4A-30E8E8B4F1DB}" presName="diagram" presStyleCnt="0">
        <dgm:presLayoutVars>
          <dgm:dir/>
          <dgm:resizeHandles val="exact"/>
        </dgm:presLayoutVars>
      </dgm:prSet>
      <dgm:spPr/>
    </dgm:pt>
    <dgm:pt modelId="{FC6FDFBD-B46B-4159-966E-253452C27446}" type="pres">
      <dgm:prSet presAssocID="{AAB951E2-994B-483A-AF8E-A9D02B08DD66}" presName="node" presStyleLbl="node1" presStyleIdx="0" presStyleCnt="4" custLinFactNeighborX="-16761" custLinFactNeighborY="735">
        <dgm:presLayoutVars>
          <dgm:bulletEnabled val="1"/>
        </dgm:presLayoutVars>
      </dgm:prSet>
      <dgm:spPr/>
    </dgm:pt>
    <dgm:pt modelId="{B92BBB9E-10BF-4E0B-8A88-8C5E39FFAE7D}" type="pres">
      <dgm:prSet presAssocID="{274E817E-2250-427C-98B7-E5EFC0B285D6}" presName="sibTrans" presStyleCnt="0"/>
      <dgm:spPr/>
    </dgm:pt>
    <dgm:pt modelId="{B812267D-3E4B-4DB3-B4E6-4DC69B824BA3}" type="pres">
      <dgm:prSet presAssocID="{9AC244C8-6529-4FD1-8324-F99CB7816E3A}" presName="node" presStyleLbl="node1" presStyleIdx="1" presStyleCnt="4" custLinFactNeighborX="-14721" custLinFactNeighborY="-596">
        <dgm:presLayoutVars>
          <dgm:bulletEnabled val="1"/>
        </dgm:presLayoutVars>
      </dgm:prSet>
      <dgm:spPr/>
    </dgm:pt>
    <dgm:pt modelId="{17502893-952D-475A-95A2-196EBADA4B68}" type="pres">
      <dgm:prSet presAssocID="{74905C1F-1161-4D0F-9B84-AE02B78F51D6}" presName="sibTrans" presStyleCnt="0"/>
      <dgm:spPr/>
    </dgm:pt>
    <dgm:pt modelId="{77F19CB8-A4F8-4C75-9C62-B2C7DCDCEE0B}" type="pres">
      <dgm:prSet presAssocID="{788ACE62-DA8C-4013-9917-713D0F71CA32}" presName="node" presStyleLbl="node1" presStyleIdx="2" presStyleCnt="4" custLinFactNeighborX="-16320" custLinFactNeighborY="-735">
        <dgm:presLayoutVars>
          <dgm:bulletEnabled val="1"/>
        </dgm:presLayoutVars>
      </dgm:prSet>
      <dgm:spPr/>
    </dgm:pt>
    <dgm:pt modelId="{892639F5-1D17-4751-974D-6A395A9D5C02}" type="pres">
      <dgm:prSet presAssocID="{ABE21C30-6607-4DAC-9C13-DE20A5B7FB81}" presName="sibTrans" presStyleCnt="0"/>
      <dgm:spPr/>
    </dgm:pt>
    <dgm:pt modelId="{A195E835-83AA-484E-959C-5302D1BE5F86}" type="pres">
      <dgm:prSet presAssocID="{6F76AB5E-BECD-4725-AF9C-8D924825D7A7}" presName="node" presStyleLbl="node1" presStyleIdx="3" presStyleCnt="4" custLinFactNeighborX="-14721" custLinFactNeighborY="95">
        <dgm:presLayoutVars>
          <dgm:bulletEnabled val="1"/>
        </dgm:presLayoutVars>
      </dgm:prSet>
      <dgm:spPr/>
    </dgm:pt>
  </dgm:ptLst>
  <dgm:cxnLst>
    <dgm:cxn modelId="{E5D7AC01-5CFF-4CE1-82D0-BC3D5E0A2432}" srcId="{F6C565A8-DBD3-4D45-9B4A-30E8E8B4F1DB}" destId="{788ACE62-DA8C-4013-9917-713D0F71CA32}" srcOrd="2" destOrd="0" parTransId="{B2AF5464-9846-46B3-9A5A-A65143BB38C8}" sibTransId="{ABE21C30-6607-4DAC-9C13-DE20A5B7FB81}"/>
    <dgm:cxn modelId="{49570530-01F0-43FF-B146-ABACAE0CE8F4}" srcId="{F6C565A8-DBD3-4D45-9B4A-30E8E8B4F1DB}" destId="{6F76AB5E-BECD-4725-AF9C-8D924825D7A7}" srcOrd="3" destOrd="0" parTransId="{A3235225-240A-4C7D-A2A9-2BD38FA43B81}" sibTransId="{2772273E-8E6A-4C8C-A062-B655FD8ED103}"/>
    <dgm:cxn modelId="{5463946C-864E-41D2-A360-0606AF6803BF}" srcId="{F6C565A8-DBD3-4D45-9B4A-30E8E8B4F1DB}" destId="{9AC244C8-6529-4FD1-8324-F99CB7816E3A}" srcOrd="1" destOrd="0" parTransId="{8085AEF9-A4A9-4EDB-9E54-E302839339EC}" sibTransId="{74905C1F-1161-4D0F-9B84-AE02B78F51D6}"/>
    <dgm:cxn modelId="{96588D6E-643C-4ECC-83E3-CC9D22AB80D8}" type="presOf" srcId="{788ACE62-DA8C-4013-9917-713D0F71CA32}" destId="{77F19CB8-A4F8-4C75-9C62-B2C7DCDCEE0B}" srcOrd="0" destOrd="0" presId="urn:microsoft.com/office/officeart/2005/8/layout/default"/>
    <dgm:cxn modelId="{9961BCB4-8C08-4714-B5AB-EA3FF9E53E42}" type="presOf" srcId="{AAB951E2-994B-483A-AF8E-A9D02B08DD66}" destId="{FC6FDFBD-B46B-4159-966E-253452C27446}" srcOrd="0" destOrd="0" presId="urn:microsoft.com/office/officeart/2005/8/layout/default"/>
    <dgm:cxn modelId="{AFBBB3BF-5D50-420F-891D-A2C06A5639CF}" type="presOf" srcId="{9AC244C8-6529-4FD1-8324-F99CB7816E3A}" destId="{B812267D-3E4B-4DB3-B4E6-4DC69B824BA3}" srcOrd="0" destOrd="0" presId="urn:microsoft.com/office/officeart/2005/8/layout/default"/>
    <dgm:cxn modelId="{ED75DCD4-9C61-45BB-BA69-69646F92094D}" srcId="{F6C565A8-DBD3-4D45-9B4A-30E8E8B4F1DB}" destId="{AAB951E2-994B-483A-AF8E-A9D02B08DD66}" srcOrd="0" destOrd="0" parTransId="{2B5CEFD0-6FA0-43EB-BAC3-B633B3F4EB3B}" sibTransId="{274E817E-2250-427C-98B7-E5EFC0B285D6}"/>
    <dgm:cxn modelId="{102C65DF-DC73-4EEB-97A6-983DF911B03B}" type="presOf" srcId="{6F76AB5E-BECD-4725-AF9C-8D924825D7A7}" destId="{A195E835-83AA-484E-959C-5302D1BE5F86}" srcOrd="0" destOrd="0" presId="urn:microsoft.com/office/officeart/2005/8/layout/default"/>
    <dgm:cxn modelId="{DCB2EDF6-F9AA-41CE-B6CB-F8A253FFB44C}" type="presOf" srcId="{F6C565A8-DBD3-4D45-9B4A-30E8E8B4F1DB}" destId="{A6E65566-06B0-4D6A-A059-53736E745841}" srcOrd="0" destOrd="0" presId="urn:microsoft.com/office/officeart/2005/8/layout/default"/>
    <dgm:cxn modelId="{569D830D-F51D-4721-AB0F-61BDE23548E7}" type="presParOf" srcId="{A6E65566-06B0-4D6A-A059-53736E745841}" destId="{FC6FDFBD-B46B-4159-966E-253452C27446}" srcOrd="0" destOrd="0" presId="urn:microsoft.com/office/officeart/2005/8/layout/default"/>
    <dgm:cxn modelId="{0A4ACB0B-BD78-4687-9B7F-7E7C49542FAD}" type="presParOf" srcId="{A6E65566-06B0-4D6A-A059-53736E745841}" destId="{B92BBB9E-10BF-4E0B-8A88-8C5E39FFAE7D}" srcOrd="1" destOrd="0" presId="urn:microsoft.com/office/officeart/2005/8/layout/default"/>
    <dgm:cxn modelId="{F14B742D-7E1C-4F63-BB3D-F523DDFE8F63}" type="presParOf" srcId="{A6E65566-06B0-4D6A-A059-53736E745841}" destId="{B812267D-3E4B-4DB3-B4E6-4DC69B824BA3}" srcOrd="2" destOrd="0" presId="urn:microsoft.com/office/officeart/2005/8/layout/default"/>
    <dgm:cxn modelId="{8207ADD5-8AD1-4054-A518-5F3B0A211E7A}" type="presParOf" srcId="{A6E65566-06B0-4D6A-A059-53736E745841}" destId="{17502893-952D-475A-95A2-196EBADA4B68}" srcOrd="3" destOrd="0" presId="urn:microsoft.com/office/officeart/2005/8/layout/default"/>
    <dgm:cxn modelId="{A37622CA-EF79-4639-9500-98D8D43F1E5E}" type="presParOf" srcId="{A6E65566-06B0-4D6A-A059-53736E745841}" destId="{77F19CB8-A4F8-4C75-9C62-B2C7DCDCEE0B}" srcOrd="4" destOrd="0" presId="urn:microsoft.com/office/officeart/2005/8/layout/default"/>
    <dgm:cxn modelId="{D5DBE156-0203-47D0-8B76-832714B942B3}" type="presParOf" srcId="{A6E65566-06B0-4D6A-A059-53736E745841}" destId="{892639F5-1D17-4751-974D-6A395A9D5C02}" srcOrd="5" destOrd="0" presId="urn:microsoft.com/office/officeart/2005/8/layout/default"/>
    <dgm:cxn modelId="{2C9139CD-151C-4959-A6F0-563CC4B721D7}" type="presParOf" srcId="{A6E65566-06B0-4D6A-A059-53736E745841}" destId="{A195E835-83AA-484E-959C-5302D1BE5F86}"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53054FA-E7ED-4E75-B317-A6F12136E4F4}"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en-US"/>
        </a:p>
      </dgm:t>
    </dgm:pt>
    <dgm:pt modelId="{3408B384-A126-4DCD-9A4B-8CC77A017FDE}">
      <dgm:prSet phldrT="[Text]" custT="1"/>
      <dgm:spPr/>
      <dgm:t>
        <a:bodyPr/>
        <a:lstStyle/>
        <a:p>
          <a:pPr>
            <a:spcAft>
              <a:spcPts val="0"/>
            </a:spcAft>
          </a:pPr>
          <a:endParaRPr lang="en-US" sz="2800" b="1" dirty="0">
            <a:solidFill>
              <a:schemeClr val="accent4">
                <a:lumMod val="20000"/>
                <a:lumOff val="80000"/>
              </a:schemeClr>
            </a:solidFill>
          </a:endParaRPr>
        </a:p>
      </dgm:t>
    </dgm:pt>
    <dgm:pt modelId="{59FBE8A1-B111-4ED9-830B-9852C9D586A2}" type="parTrans" cxnId="{90E37E39-9BB3-4645-ADF0-4FF8BDC9236E}">
      <dgm:prSet/>
      <dgm:spPr/>
      <dgm:t>
        <a:bodyPr/>
        <a:lstStyle/>
        <a:p>
          <a:endParaRPr lang="en-US"/>
        </a:p>
      </dgm:t>
    </dgm:pt>
    <dgm:pt modelId="{8FA5237E-0AC9-4621-8A6F-7272DB10789F}" type="sibTrans" cxnId="{90E37E39-9BB3-4645-ADF0-4FF8BDC9236E}">
      <dgm:prSet/>
      <dgm:spPr/>
      <dgm:t>
        <a:bodyPr/>
        <a:lstStyle/>
        <a:p>
          <a:endParaRPr lang="en-US"/>
        </a:p>
      </dgm:t>
    </dgm:pt>
    <dgm:pt modelId="{07DFBA25-5FC1-4A17-96A9-A6E97A2ECADD}">
      <dgm:prSet phldrT="[Text]" custT="1"/>
      <dgm:spPr/>
      <dgm:t>
        <a:bodyPr/>
        <a:lstStyle/>
        <a:p>
          <a:pPr>
            <a:lnSpc>
              <a:spcPct val="80000"/>
            </a:lnSpc>
          </a:pPr>
          <a:r>
            <a:rPr lang="en-US" sz="2400" b="1" dirty="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Investments for overburdened communities</a:t>
          </a:r>
        </a:p>
        <a:p>
          <a:pPr>
            <a:lnSpc>
              <a:spcPct val="90000"/>
            </a:lnSpc>
          </a:pPr>
          <a:endParaRPr lang="en-US" sz="1700" dirty="0"/>
        </a:p>
      </dgm:t>
    </dgm:pt>
    <dgm:pt modelId="{41CCA3CD-1C09-43E6-9029-83B370DE6608}" type="parTrans" cxnId="{5795E7B9-8395-49D2-9A95-8C5F4813D8F5}">
      <dgm:prSet/>
      <dgm:spPr/>
      <dgm:t>
        <a:bodyPr/>
        <a:lstStyle/>
        <a:p>
          <a:endParaRPr lang="en-US"/>
        </a:p>
      </dgm:t>
    </dgm:pt>
    <dgm:pt modelId="{7012A1D6-5F8E-4B4F-A777-1CC07F8E16CB}" type="sibTrans" cxnId="{5795E7B9-8395-49D2-9A95-8C5F4813D8F5}">
      <dgm:prSet/>
      <dgm:spPr/>
      <dgm:t>
        <a:bodyPr/>
        <a:lstStyle/>
        <a:p>
          <a:endParaRPr lang="en-US"/>
        </a:p>
      </dgm:t>
    </dgm:pt>
    <dgm:pt modelId="{11BB0D7F-D3F1-43E8-8F37-FBF1B7F97F4F}">
      <dgm:prSet phldrT="[Text]" custT="1"/>
      <dgm:spPr/>
      <dgm:t>
        <a:bodyPr/>
        <a:lstStyle/>
        <a:p>
          <a:pPr>
            <a:spcAft>
              <a:spcPts val="0"/>
            </a:spcAft>
          </a:pPr>
          <a:endParaRPr lang="en-US" sz="2000" b="0" dirty="0">
            <a:solidFill>
              <a:schemeClr val="accent4">
                <a:lumMod val="20000"/>
                <a:lumOff val="80000"/>
              </a:schemeClr>
            </a:solidFill>
          </a:endParaRPr>
        </a:p>
      </dgm:t>
    </dgm:pt>
    <dgm:pt modelId="{FF3B016A-12D4-41F4-9C92-AA49F16C3ED1}" type="parTrans" cxnId="{372A7FCC-D5D3-4663-AD6B-FF7FFA0D9191}">
      <dgm:prSet/>
      <dgm:spPr/>
      <dgm:t>
        <a:bodyPr/>
        <a:lstStyle/>
        <a:p>
          <a:endParaRPr lang="en-US"/>
        </a:p>
      </dgm:t>
    </dgm:pt>
    <dgm:pt modelId="{701EBB9F-F0B8-4005-98D2-2A98AEBBC8AD}" type="sibTrans" cxnId="{372A7FCC-D5D3-4663-AD6B-FF7FFA0D9191}">
      <dgm:prSet/>
      <dgm:spPr/>
      <dgm:t>
        <a:bodyPr/>
        <a:lstStyle/>
        <a:p>
          <a:endParaRPr lang="en-US"/>
        </a:p>
      </dgm:t>
    </dgm:pt>
    <dgm:pt modelId="{199297B2-00BA-471E-9558-DF4AFF648575}" type="pres">
      <dgm:prSet presAssocID="{F53054FA-E7ED-4E75-B317-A6F12136E4F4}" presName="arrowDiagram" presStyleCnt="0">
        <dgm:presLayoutVars>
          <dgm:chMax val="5"/>
          <dgm:dir/>
          <dgm:resizeHandles val="exact"/>
        </dgm:presLayoutVars>
      </dgm:prSet>
      <dgm:spPr/>
    </dgm:pt>
    <dgm:pt modelId="{F68BD72E-5EBE-48E0-9EB7-66FF91ADCB90}" type="pres">
      <dgm:prSet presAssocID="{F53054FA-E7ED-4E75-B317-A6F12136E4F4}" presName="arrow" presStyleLbl="bgShp" presStyleIdx="0" presStyleCnt="1" custScaleX="134431" custLinFactNeighborX="-3476"/>
      <dgm:spPr/>
    </dgm:pt>
    <dgm:pt modelId="{4C8F8621-EE97-4180-B592-E5FAB69202F1}" type="pres">
      <dgm:prSet presAssocID="{F53054FA-E7ED-4E75-B317-A6F12136E4F4}" presName="arrowDiagram3" presStyleCnt="0"/>
      <dgm:spPr/>
    </dgm:pt>
    <dgm:pt modelId="{CB0F07ED-AAD3-485A-A8F0-4934AFE3AD74}" type="pres">
      <dgm:prSet presAssocID="{3408B384-A126-4DCD-9A4B-8CC77A017FDE}" presName="bullet3a" presStyleLbl="node1" presStyleIdx="0" presStyleCnt="3" custFlipVert="1" custFlipHor="1" custScaleX="107706" custScaleY="107947" custLinFactX="-118155" custLinFactNeighborX="-200000" custLinFactNeighborY="-54171"/>
      <dgm:spPr/>
    </dgm:pt>
    <dgm:pt modelId="{B2A56DEA-2F6B-4471-8AB6-8476D97562D8}" type="pres">
      <dgm:prSet presAssocID="{3408B384-A126-4DCD-9A4B-8CC77A017FDE}" presName="textBox3a" presStyleLbl="revTx" presStyleIdx="0" presStyleCnt="3" custScaleX="50896" custLinFactNeighborX="-38763" custLinFactNeighborY="1135">
        <dgm:presLayoutVars>
          <dgm:bulletEnabled val="1"/>
        </dgm:presLayoutVars>
      </dgm:prSet>
      <dgm:spPr/>
    </dgm:pt>
    <dgm:pt modelId="{A4033762-1661-47E0-9B32-1B6861E37736}" type="pres">
      <dgm:prSet presAssocID="{07DFBA25-5FC1-4A17-96A9-A6E97A2ECADD}" presName="bullet3b" presStyleLbl="node1" presStyleIdx="1" presStyleCnt="3" custLinFactNeighborX="-26042" custLinFactNeighborY="6318"/>
      <dgm:spPr/>
    </dgm:pt>
    <dgm:pt modelId="{56540ACF-A6D8-4278-9C56-49B174D84D1A}" type="pres">
      <dgm:prSet presAssocID="{07DFBA25-5FC1-4A17-96A9-A6E97A2ECADD}" presName="textBox3b" presStyleLbl="revTx" presStyleIdx="1" presStyleCnt="3" custScaleX="130053" custScaleY="47785" custLinFactNeighborX="-48179" custLinFactNeighborY="-677">
        <dgm:presLayoutVars>
          <dgm:bulletEnabled val="1"/>
        </dgm:presLayoutVars>
      </dgm:prSet>
      <dgm:spPr/>
    </dgm:pt>
    <dgm:pt modelId="{E7471B30-5479-48DB-B679-BA996E38FDBA}" type="pres">
      <dgm:prSet presAssocID="{11BB0D7F-D3F1-43E8-8F37-FBF1B7F97F4F}" presName="bullet3c" presStyleLbl="node1" presStyleIdx="2" presStyleCnt="3" custLinFactNeighborX="24863" custLinFactNeighborY="23342"/>
      <dgm:spPr/>
    </dgm:pt>
    <dgm:pt modelId="{42227537-C4D3-41EE-B505-F72117AE5FF6}" type="pres">
      <dgm:prSet presAssocID="{11BB0D7F-D3F1-43E8-8F37-FBF1B7F97F4F}" presName="textBox3c" presStyleLbl="revTx" presStyleIdx="2" presStyleCnt="3" custScaleX="171731" custScaleY="7859" custLinFactNeighborX="28165" custLinFactNeighborY="-37812">
        <dgm:presLayoutVars>
          <dgm:bulletEnabled val="1"/>
        </dgm:presLayoutVars>
      </dgm:prSet>
      <dgm:spPr/>
    </dgm:pt>
  </dgm:ptLst>
  <dgm:cxnLst>
    <dgm:cxn modelId="{90E37E39-9BB3-4645-ADF0-4FF8BDC9236E}" srcId="{F53054FA-E7ED-4E75-B317-A6F12136E4F4}" destId="{3408B384-A126-4DCD-9A4B-8CC77A017FDE}" srcOrd="0" destOrd="0" parTransId="{59FBE8A1-B111-4ED9-830B-9852C9D586A2}" sibTransId="{8FA5237E-0AC9-4621-8A6F-7272DB10789F}"/>
    <dgm:cxn modelId="{77AB473A-8D80-4C31-9082-CC2BC94EDE8D}" type="presOf" srcId="{F53054FA-E7ED-4E75-B317-A6F12136E4F4}" destId="{199297B2-00BA-471E-9558-DF4AFF648575}" srcOrd="0" destOrd="0" presId="urn:microsoft.com/office/officeart/2005/8/layout/arrow2"/>
    <dgm:cxn modelId="{48F9273B-8249-4A15-AB0B-90BFB4FE3A73}" type="presOf" srcId="{07DFBA25-5FC1-4A17-96A9-A6E97A2ECADD}" destId="{56540ACF-A6D8-4278-9C56-49B174D84D1A}" srcOrd="0" destOrd="0" presId="urn:microsoft.com/office/officeart/2005/8/layout/arrow2"/>
    <dgm:cxn modelId="{ED626F7A-4EC6-47E6-BCEC-B7771C2882B2}" type="presOf" srcId="{3408B384-A126-4DCD-9A4B-8CC77A017FDE}" destId="{B2A56DEA-2F6B-4471-8AB6-8476D97562D8}" srcOrd="0" destOrd="0" presId="urn:microsoft.com/office/officeart/2005/8/layout/arrow2"/>
    <dgm:cxn modelId="{5795E7B9-8395-49D2-9A95-8C5F4813D8F5}" srcId="{F53054FA-E7ED-4E75-B317-A6F12136E4F4}" destId="{07DFBA25-5FC1-4A17-96A9-A6E97A2ECADD}" srcOrd="1" destOrd="0" parTransId="{41CCA3CD-1C09-43E6-9029-83B370DE6608}" sibTransId="{7012A1D6-5F8E-4B4F-A777-1CC07F8E16CB}"/>
    <dgm:cxn modelId="{372A7FCC-D5D3-4663-AD6B-FF7FFA0D9191}" srcId="{F53054FA-E7ED-4E75-B317-A6F12136E4F4}" destId="{11BB0D7F-D3F1-43E8-8F37-FBF1B7F97F4F}" srcOrd="2" destOrd="0" parTransId="{FF3B016A-12D4-41F4-9C92-AA49F16C3ED1}" sibTransId="{701EBB9F-F0B8-4005-98D2-2A98AEBBC8AD}"/>
    <dgm:cxn modelId="{44680AE9-4C6A-4D91-9FC9-47C4FBC8102E}" type="presOf" srcId="{11BB0D7F-D3F1-43E8-8F37-FBF1B7F97F4F}" destId="{42227537-C4D3-41EE-B505-F72117AE5FF6}" srcOrd="0" destOrd="0" presId="urn:microsoft.com/office/officeart/2005/8/layout/arrow2"/>
    <dgm:cxn modelId="{35A17F11-744D-404C-A871-80D193568273}" type="presParOf" srcId="{199297B2-00BA-471E-9558-DF4AFF648575}" destId="{F68BD72E-5EBE-48E0-9EB7-66FF91ADCB90}" srcOrd="0" destOrd="0" presId="urn:microsoft.com/office/officeart/2005/8/layout/arrow2"/>
    <dgm:cxn modelId="{54D5FC4E-FD22-4795-B5A5-57EEAE7F965F}" type="presParOf" srcId="{199297B2-00BA-471E-9558-DF4AFF648575}" destId="{4C8F8621-EE97-4180-B592-E5FAB69202F1}" srcOrd="1" destOrd="0" presId="urn:microsoft.com/office/officeart/2005/8/layout/arrow2"/>
    <dgm:cxn modelId="{D14B9B2B-8A38-4C52-BA17-02054A9FC834}" type="presParOf" srcId="{4C8F8621-EE97-4180-B592-E5FAB69202F1}" destId="{CB0F07ED-AAD3-485A-A8F0-4934AFE3AD74}" srcOrd="0" destOrd="0" presId="urn:microsoft.com/office/officeart/2005/8/layout/arrow2"/>
    <dgm:cxn modelId="{0F9A4D91-893D-407A-BB1A-47DDBE296B36}" type="presParOf" srcId="{4C8F8621-EE97-4180-B592-E5FAB69202F1}" destId="{B2A56DEA-2F6B-4471-8AB6-8476D97562D8}" srcOrd="1" destOrd="0" presId="urn:microsoft.com/office/officeart/2005/8/layout/arrow2"/>
    <dgm:cxn modelId="{F8450833-2BA2-460E-8F3C-EB0ACD740F8B}" type="presParOf" srcId="{4C8F8621-EE97-4180-B592-E5FAB69202F1}" destId="{A4033762-1661-47E0-9B32-1B6861E37736}" srcOrd="2" destOrd="0" presId="urn:microsoft.com/office/officeart/2005/8/layout/arrow2"/>
    <dgm:cxn modelId="{33C070EB-E9F7-49CC-ACE9-E1B1BC91095E}" type="presParOf" srcId="{4C8F8621-EE97-4180-B592-E5FAB69202F1}" destId="{56540ACF-A6D8-4278-9C56-49B174D84D1A}" srcOrd="3" destOrd="0" presId="urn:microsoft.com/office/officeart/2005/8/layout/arrow2"/>
    <dgm:cxn modelId="{22F4F2BF-4063-44CE-9EC6-E3BA7CD0C175}" type="presParOf" srcId="{4C8F8621-EE97-4180-B592-E5FAB69202F1}" destId="{E7471B30-5479-48DB-B679-BA996E38FDBA}" srcOrd="4" destOrd="0" presId="urn:microsoft.com/office/officeart/2005/8/layout/arrow2"/>
    <dgm:cxn modelId="{79AC349F-AFB2-4B4D-9024-F7537A9E589D}" type="presParOf" srcId="{4C8F8621-EE97-4180-B592-E5FAB69202F1}" destId="{42227537-C4D3-41EE-B505-F72117AE5FF6}"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6FDFBD-B46B-4159-966E-253452C27446}">
      <dsp:nvSpPr>
        <dsp:cNvPr id="0" name=""/>
        <dsp:cNvSpPr/>
      </dsp:nvSpPr>
      <dsp:spPr>
        <a:xfrm>
          <a:off x="387189" y="11102"/>
          <a:ext cx="2229145" cy="133748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accent4">
                  <a:lumMod val="40000"/>
                  <a:lumOff val="60000"/>
                </a:schemeClr>
              </a:solidFill>
            </a:rPr>
            <a:t>E.O. 13985: Advancing Racial Equity and Support</a:t>
          </a:r>
          <a:endParaRPr lang="en-US" sz="2000" kern="1200" dirty="0">
            <a:solidFill>
              <a:schemeClr val="accent4">
                <a:lumMod val="40000"/>
                <a:lumOff val="60000"/>
              </a:schemeClr>
            </a:solidFill>
          </a:endParaRPr>
        </a:p>
      </dsp:txBody>
      <dsp:txXfrm>
        <a:off x="387189" y="11102"/>
        <a:ext cx="2229145" cy="1337487"/>
      </dsp:txXfrm>
    </dsp:sp>
    <dsp:sp modelId="{B812267D-3E4B-4DB3-B4E6-4DC69B824BA3}">
      <dsp:nvSpPr>
        <dsp:cNvPr id="0" name=""/>
        <dsp:cNvSpPr/>
      </dsp:nvSpPr>
      <dsp:spPr>
        <a:xfrm>
          <a:off x="2884724" y="0"/>
          <a:ext cx="2229145" cy="133748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accent4">
                  <a:lumMod val="40000"/>
                  <a:lumOff val="60000"/>
                </a:schemeClr>
              </a:solidFill>
            </a:rPr>
            <a:t>E.O. 13990: Protecting Public Health and the Environment and Restoring Science to Tackle the Climate Crisis</a:t>
          </a:r>
          <a:endParaRPr lang="en-US" sz="1600" kern="1200" dirty="0">
            <a:solidFill>
              <a:schemeClr val="accent4">
                <a:lumMod val="40000"/>
                <a:lumOff val="60000"/>
              </a:schemeClr>
            </a:solidFill>
          </a:endParaRPr>
        </a:p>
      </dsp:txBody>
      <dsp:txXfrm>
        <a:off x="2884724" y="0"/>
        <a:ext cx="2229145" cy="1337487"/>
      </dsp:txXfrm>
    </dsp:sp>
    <dsp:sp modelId="{77F19CB8-A4F8-4C75-9C62-B2C7DCDCEE0B}">
      <dsp:nvSpPr>
        <dsp:cNvPr id="0" name=""/>
        <dsp:cNvSpPr/>
      </dsp:nvSpPr>
      <dsp:spPr>
        <a:xfrm>
          <a:off x="397020" y="1551843"/>
          <a:ext cx="2229145" cy="133748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accent4">
                  <a:lumMod val="40000"/>
                  <a:lumOff val="60000"/>
                </a:schemeClr>
              </a:solidFill>
            </a:rPr>
            <a:t>E.O. 14008: Tackling the Climate Crisis at Home and Abroad</a:t>
          </a:r>
          <a:endParaRPr lang="en-US" sz="2000" kern="1200" dirty="0">
            <a:solidFill>
              <a:schemeClr val="accent4">
                <a:lumMod val="40000"/>
                <a:lumOff val="60000"/>
              </a:schemeClr>
            </a:solidFill>
          </a:endParaRPr>
        </a:p>
      </dsp:txBody>
      <dsp:txXfrm>
        <a:off x="397020" y="1551843"/>
        <a:ext cx="2229145" cy="1337487"/>
      </dsp:txXfrm>
    </dsp:sp>
    <dsp:sp modelId="{A195E835-83AA-484E-959C-5302D1BE5F86}">
      <dsp:nvSpPr>
        <dsp:cNvPr id="0" name=""/>
        <dsp:cNvSpPr/>
      </dsp:nvSpPr>
      <dsp:spPr>
        <a:xfrm>
          <a:off x="2884724" y="1562944"/>
          <a:ext cx="2229145" cy="133748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accent4">
                  <a:lumMod val="40000"/>
                  <a:lumOff val="60000"/>
                </a:schemeClr>
              </a:solidFill>
            </a:rPr>
            <a:t>Presidential Memorandum: Modernizing Regulatory Review</a:t>
          </a:r>
          <a:endParaRPr lang="en-US" sz="2000" kern="1200" dirty="0">
            <a:solidFill>
              <a:schemeClr val="accent4">
                <a:lumMod val="40000"/>
                <a:lumOff val="60000"/>
              </a:schemeClr>
            </a:solidFill>
          </a:endParaRPr>
        </a:p>
      </dsp:txBody>
      <dsp:txXfrm>
        <a:off x="2884724" y="1562944"/>
        <a:ext cx="2229145" cy="13374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8BD72E-5EBE-48E0-9EB7-66FF91ADCB90}">
      <dsp:nvSpPr>
        <dsp:cNvPr id="0" name=""/>
        <dsp:cNvSpPr/>
      </dsp:nvSpPr>
      <dsp:spPr>
        <a:xfrm>
          <a:off x="-758868" y="0"/>
          <a:ext cx="12651174" cy="588181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B0F07ED-AAD3-485A-A8F0-4934AFE3AD74}">
      <dsp:nvSpPr>
        <dsp:cNvPr id="0" name=""/>
        <dsp:cNvSpPr/>
      </dsp:nvSpPr>
      <dsp:spPr>
        <a:xfrm flipH="1" flipV="1">
          <a:off x="1268550" y="3917359"/>
          <a:ext cx="263538" cy="26412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A56DEA-2F6B-4471-8AB6-8476D97562D8}">
      <dsp:nvSpPr>
        <dsp:cNvPr id="0" name=""/>
        <dsp:cNvSpPr/>
      </dsp:nvSpPr>
      <dsp:spPr>
        <a:xfrm>
          <a:off x="1867182" y="4181971"/>
          <a:ext cx="1116017" cy="1699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653" tIns="0" rIns="0" bIns="0" numCol="1" spcCol="1270" anchor="t" anchorCtr="0">
          <a:noAutofit/>
        </a:bodyPr>
        <a:lstStyle/>
        <a:p>
          <a:pPr marL="0" lvl="0" indent="0" algn="l" defTabSz="1244600">
            <a:lnSpc>
              <a:spcPct val="90000"/>
            </a:lnSpc>
            <a:spcBef>
              <a:spcPct val="0"/>
            </a:spcBef>
            <a:spcAft>
              <a:spcPts val="0"/>
            </a:spcAft>
            <a:buNone/>
          </a:pPr>
          <a:endParaRPr lang="en-US" sz="2800" b="1" kern="1200" dirty="0">
            <a:solidFill>
              <a:schemeClr val="accent4">
                <a:lumMod val="20000"/>
                <a:lumOff val="80000"/>
              </a:schemeClr>
            </a:solidFill>
          </a:endParaRPr>
        </a:p>
      </dsp:txBody>
      <dsp:txXfrm>
        <a:off x="1867182" y="4181971"/>
        <a:ext cx="1116017" cy="1699844"/>
      </dsp:txXfrm>
    </dsp:sp>
    <dsp:sp modelId="{A4033762-1661-47E0-9B32-1B6861E37736}">
      <dsp:nvSpPr>
        <dsp:cNvPr id="0" name=""/>
        <dsp:cNvSpPr/>
      </dsp:nvSpPr>
      <dsp:spPr>
        <a:xfrm>
          <a:off x="4101067" y="2488897"/>
          <a:ext cx="442312" cy="4423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540ACF-A6D8-4278-9C56-49B174D84D1A}">
      <dsp:nvSpPr>
        <dsp:cNvPr id="0" name=""/>
        <dsp:cNvSpPr/>
      </dsp:nvSpPr>
      <dsp:spPr>
        <a:xfrm>
          <a:off x="3009839" y="3495809"/>
          <a:ext cx="2937399" cy="15289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372" tIns="0" rIns="0" bIns="0" numCol="1" spcCol="1270" anchor="t" anchorCtr="0">
          <a:noAutofit/>
        </a:bodyPr>
        <a:lstStyle/>
        <a:p>
          <a:pPr marL="0" lvl="0" indent="0" algn="l" defTabSz="1066800">
            <a:lnSpc>
              <a:spcPct val="80000"/>
            </a:lnSpc>
            <a:spcBef>
              <a:spcPct val="0"/>
            </a:spcBef>
            <a:spcAft>
              <a:spcPct val="35000"/>
            </a:spcAft>
            <a:buNone/>
          </a:pPr>
          <a:r>
            <a:rPr lang="en-US" sz="2400" b="1" kern="1200" dirty="0">
              <a:solidFill>
                <a:schemeClr val="accent4">
                  <a:lumMod val="20000"/>
                  <a:lumOff val="80000"/>
                </a:schemeClr>
              </a:solidFill>
              <a:latin typeface="Tahoma" panose="020B0604030504040204" pitchFamily="34" charset="0"/>
              <a:ea typeface="Tahoma" panose="020B0604030504040204" pitchFamily="34" charset="0"/>
              <a:cs typeface="Tahoma" panose="020B0604030504040204" pitchFamily="34" charset="0"/>
            </a:rPr>
            <a:t>Investments for overburdened communities</a:t>
          </a:r>
        </a:p>
        <a:p>
          <a:pPr marL="0" lvl="0" indent="0" algn="l" defTabSz="1066800">
            <a:lnSpc>
              <a:spcPct val="90000"/>
            </a:lnSpc>
            <a:spcBef>
              <a:spcPct val="0"/>
            </a:spcBef>
            <a:spcAft>
              <a:spcPct val="35000"/>
            </a:spcAft>
            <a:buNone/>
          </a:pPr>
          <a:endParaRPr lang="en-US" sz="1700" kern="1200" dirty="0"/>
        </a:p>
      </dsp:txBody>
      <dsp:txXfrm>
        <a:off x="3009839" y="3495809"/>
        <a:ext cx="2937399" cy="1528980"/>
      </dsp:txXfrm>
    </dsp:sp>
    <dsp:sp modelId="{E7471B30-5479-48DB-B679-BA996E38FDBA}">
      <dsp:nvSpPr>
        <dsp:cNvPr id="0" name=""/>
        <dsp:cNvSpPr/>
      </dsp:nvSpPr>
      <dsp:spPr>
        <a:xfrm>
          <a:off x="6965753" y="1630884"/>
          <a:ext cx="611708" cy="61170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227537-C4D3-41EE-B505-F72117AE5FF6}">
      <dsp:nvSpPr>
        <dsp:cNvPr id="0" name=""/>
        <dsp:cNvSpPr/>
      </dsp:nvSpPr>
      <dsp:spPr>
        <a:xfrm>
          <a:off x="6945593" y="2131549"/>
          <a:ext cx="3878746" cy="3212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4132" tIns="0" rIns="0" bIns="0" numCol="1" spcCol="1270" anchor="t" anchorCtr="0">
          <a:noAutofit/>
        </a:bodyPr>
        <a:lstStyle/>
        <a:p>
          <a:pPr marL="0" lvl="0" indent="0" algn="l" defTabSz="889000">
            <a:lnSpc>
              <a:spcPct val="90000"/>
            </a:lnSpc>
            <a:spcBef>
              <a:spcPct val="0"/>
            </a:spcBef>
            <a:spcAft>
              <a:spcPts val="0"/>
            </a:spcAft>
            <a:buNone/>
          </a:pPr>
          <a:endParaRPr lang="en-US" sz="2000" b="0" kern="1200" dirty="0">
            <a:solidFill>
              <a:schemeClr val="accent4">
                <a:lumMod val="20000"/>
                <a:lumOff val="80000"/>
              </a:schemeClr>
            </a:solidFill>
          </a:endParaRPr>
        </a:p>
      </dsp:txBody>
      <dsp:txXfrm>
        <a:off x="6945593" y="2131549"/>
        <a:ext cx="3878746" cy="32126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DE30AB09-CDC6-4369-A10C-C0B65FE142E1}" type="datetimeFigureOut">
              <a:rPr lang="en-US" smtClean="0"/>
              <a:t>6/22/2021</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7B0D10D-6775-4B79-B9DF-FEB4E4DFA4EC}" type="slidenum">
              <a:rPr lang="en-US" smtClean="0"/>
              <a:t>‹#›</a:t>
            </a:fld>
            <a:endParaRPr lang="en-US"/>
          </a:p>
        </p:txBody>
      </p:sp>
    </p:spTree>
    <p:extLst>
      <p:ext uri="{BB962C8B-B14F-4D97-AF65-F5344CB8AC3E}">
        <p14:creationId xmlns:p14="http://schemas.microsoft.com/office/powerpoint/2010/main" val="2359710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66612">
              <a:defRPr/>
            </a:pPr>
            <a:fld id="{776AFF3F-169D-4195-9ABE-47BDD58E05B0}" type="slidenum">
              <a:rPr lang="en-US">
                <a:solidFill>
                  <a:prstClr val="black"/>
                </a:solidFill>
                <a:latin typeface="Calibri" panose="020F0502020204030204"/>
              </a:rPr>
              <a:pPr defTabSz="966612">
                <a:defRPr/>
              </a:pPr>
              <a:t>1</a:t>
            </a:fld>
            <a:endParaRPr lang="en-US">
              <a:solidFill>
                <a:prstClr val="black"/>
              </a:solidFill>
              <a:latin typeface="Calibri" panose="020F0502020204030204"/>
            </a:endParaRPr>
          </a:p>
        </p:txBody>
      </p:sp>
    </p:spTree>
    <p:extLst>
      <p:ext uri="{BB962C8B-B14F-4D97-AF65-F5344CB8AC3E}">
        <p14:creationId xmlns:p14="http://schemas.microsoft.com/office/powerpoint/2010/main" val="1165522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Strengthen enforcement of violations of cornerstone environmental statutes and civil rights laws in communities overburdened by pollution.</a:t>
            </a:r>
          </a:p>
          <a:p>
            <a:r>
              <a:rPr lang="en-US" dirty="0"/>
              <a:t>2. Take immediate and affirmative steps to incorporate environmental justice considerations into their work, including assessing impacts to pollution-burdened, underserved, and Tribal communities in regulatory development processes and considering regulatory options to maximize benefits to these communities.</a:t>
            </a:r>
          </a:p>
          <a:p>
            <a:r>
              <a:rPr lang="en-US" dirty="0"/>
              <a:t>3. Take immediate and affirmative steps to improve early and more frequent engagement with pollution-burdened and underserved communities affected by agency rulemakings, permitting and enforcement decisions, and policies. Following President Biden’s memorandum on strengthening the Nation-to-Nation relationship with Tribal Nations, EPA staff should engage in regular, meaningful, and robust consultation with Tribal officials in the development of federal policies that</a:t>
            </a:r>
          </a:p>
          <a:p>
            <a:r>
              <a:rPr lang="en-US" dirty="0"/>
              <a:t>have Tribal implications.</a:t>
            </a:r>
          </a:p>
          <a:p>
            <a:r>
              <a:rPr lang="en-US" dirty="0"/>
              <a:t>4. Consistent with the Administration’s Justice 40 initiative, consider and prioritize direct and indirect benefits to underserved communities in the development of requests for grant applications and in making grant award decisions, to the extent allowed by law.</a:t>
            </a:r>
          </a:p>
        </p:txBody>
      </p:sp>
      <p:sp>
        <p:nvSpPr>
          <p:cNvPr id="4" name="Slide Number Placeholder 3"/>
          <p:cNvSpPr>
            <a:spLocks noGrp="1"/>
          </p:cNvSpPr>
          <p:nvPr>
            <p:ph type="sldNum" sz="quarter" idx="5"/>
          </p:nvPr>
        </p:nvSpPr>
        <p:spPr/>
        <p:txBody>
          <a:bodyPr/>
          <a:lstStyle/>
          <a:p>
            <a:fld id="{07B0D10D-6775-4B79-B9DF-FEB4E4DFA4EC}" type="slidenum">
              <a:rPr lang="en-US" smtClean="0"/>
              <a:t>5</a:t>
            </a:fld>
            <a:endParaRPr lang="en-US"/>
          </a:p>
        </p:txBody>
      </p:sp>
    </p:spTree>
    <p:extLst>
      <p:ext uri="{BB962C8B-B14F-4D97-AF65-F5344CB8AC3E}">
        <p14:creationId xmlns:p14="http://schemas.microsoft.com/office/powerpoint/2010/main" val="417993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1002667">
              <a:defRPr/>
            </a:pPr>
            <a:fld id="{776AFF3F-169D-4195-9ABE-47BDD58E05B0}" type="slidenum">
              <a:rPr lang="en-US">
                <a:solidFill>
                  <a:prstClr val="black"/>
                </a:solidFill>
                <a:latin typeface="Calibri" panose="020F0502020204030204"/>
              </a:rPr>
              <a:pPr defTabSz="1002667">
                <a:defRPr/>
              </a:pPr>
              <a:t>7</a:t>
            </a:fld>
            <a:endParaRPr lang="en-US">
              <a:solidFill>
                <a:prstClr val="black"/>
              </a:solidFill>
              <a:latin typeface="Calibri" panose="020F0502020204030204"/>
            </a:endParaRPr>
          </a:p>
        </p:txBody>
      </p:sp>
    </p:spTree>
    <p:extLst>
      <p:ext uri="{BB962C8B-B14F-4D97-AF65-F5344CB8AC3E}">
        <p14:creationId xmlns:p14="http://schemas.microsoft.com/office/powerpoint/2010/main" val="4214615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F3C17-F111-4271-8AF5-19FF7802C89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32314F-E2C0-4175-90A6-EB72597E1F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F56355E-616A-4259-A689-F84A13C01BB7}"/>
              </a:ext>
            </a:extLst>
          </p:cNvPr>
          <p:cNvSpPr>
            <a:spLocks noGrp="1"/>
          </p:cNvSpPr>
          <p:nvPr>
            <p:ph type="dt" sz="half" idx="10"/>
          </p:nvPr>
        </p:nvSpPr>
        <p:spPr/>
        <p:txBody>
          <a:bodyPr/>
          <a:lstStyle/>
          <a:p>
            <a:fld id="{7B79BC05-8BDA-498F-B01F-3C92AC159BE3}" type="datetimeFigureOut">
              <a:rPr lang="en-US" smtClean="0"/>
              <a:t>6/22/2021</a:t>
            </a:fld>
            <a:endParaRPr lang="en-US"/>
          </a:p>
        </p:txBody>
      </p:sp>
      <p:sp>
        <p:nvSpPr>
          <p:cNvPr id="5" name="Footer Placeholder 4">
            <a:extLst>
              <a:ext uri="{FF2B5EF4-FFF2-40B4-BE49-F238E27FC236}">
                <a16:creationId xmlns:a16="http://schemas.microsoft.com/office/drawing/2014/main" id="{92592AA2-C554-4C23-BFE0-CFC51F4E15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CF4FD7-97FB-40E6-B733-42F826B084C0}"/>
              </a:ext>
            </a:extLst>
          </p:cNvPr>
          <p:cNvSpPr>
            <a:spLocks noGrp="1"/>
          </p:cNvSpPr>
          <p:nvPr>
            <p:ph type="sldNum" sz="quarter" idx="12"/>
          </p:nvPr>
        </p:nvSpPr>
        <p:spPr/>
        <p:txBody>
          <a:bodyPr/>
          <a:lstStyle/>
          <a:p>
            <a:fld id="{48B55520-3344-4C72-BB93-3D18BD9A75DF}" type="slidenum">
              <a:rPr lang="en-US" smtClean="0"/>
              <a:t>‹#›</a:t>
            </a:fld>
            <a:endParaRPr lang="en-US"/>
          </a:p>
        </p:txBody>
      </p:sp>
    </p:spTree>
    <p:extLst>
      <p:ext uri="{BB962C8B-B14F-4D97-AF65-F5344CB8AC3E}">
        <p14:creationId xmlns:p14="http://schemas.microsoft.com/office/powerpoint/2010/main" val="2368169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D7550-C7D2-44B3-B1C6-A867BC09DC7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C194721-8276-4841-9F22-16EA42F284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8A9C64-8C79-41C7-9D3E-D4F21702C809}"/>
              </a:ext>
            </a:extLst>
          </p:cNvPr>
          <p:cNvSpPr>
            <a:spLocks noGrp="1"/>
          </p:cNvSpPr>
          <p:nvPr>
            <p:ph type="dt" sz="half" idx="10"/>
          </p:nvPr>
        </p:nvSpPr>
        <p:spPr/>
        <p:txBody>
          <a:bodyPr/>
          <a:lstStyle/>
          <a:p>
            <a:fld id="{7B79BC05-8BDA-498F-B01F-3C92AC159BE3}" type="datetimeFigureOut">
              <a:rPr lang="en-US" smtClean="0"/>
              <a:t>6/22/2021</a:t>
            </a:fld>
            <a:endParaRPr lang="en-US"/>
          </a:p>
        </p:txBody>
      </p:sp>
      <p:sp>
        <p:nvSpPr>
          <p:cNvPr id="5" name="Footer Placeholder 4">
            <a:extLst>
              <a:ext uri="{FF2B5EF4-FFF2-40B4-BE49-F238E27FC236}">
                <a16:creationId xmlns:a16="http://schemas.microsoft.com/office/drawing/2014/main" id="{713C8F65-C1AB-441D-A090-24045E1A6A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38DE97-5468-4EF8-99D0-8D74D9A26044}"/>
              </a:ext>
            </a:extLst>
          </p:cNvPr>
          <p:cNvSpPr>
            <a:spLocks noGrp="1"/>
          </p:cNvSpPr>
          <p:nvPr>
            <p:ph type="sldNum" sz="quarter" idx="12"/>
          </p:nvPr>
        </p:nvSpPr>
        <p:spPr/>
        <p:txBody>
          <a:bodyPr/>
          <a:lstStyle/>
          <a:p>
            <a:fld id="{48B55520-3344-4C72-BB93-3D18BD9A75DF}" type="slidenum">
              <a:rPr lang="en-US" smtClean="0"/>
              <a:t>‹#›</a:t>
            </a:fld>
            <a:endParaRPr lang="en-US"/>
          </a:p>
        </p:txBody>
      </p:sp>
    </p:spTree>
    <p:extLst>
      <p:ext uri="{BB962C8B-B14F-4D97-AF65-F5344CB8AC3E}">
        <p14:creationId xmlns:p14="http://schemas.microsoft.com/office/powerpoint/2010/main" val="1854021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188D24A-38E9-4679-8EC4-9CDB97AD8ED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5228B6-2D9F-4FA0-B13E-02CF15E33C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8A569F-77A0-4143-B61F-7459D9211694}"/>
              </a:ext>
            </a:extLst>
          </p:cNvPr>
          <p:cNvSpPr>
            <a:spLocks noGrp="1"/>
          </p:cNvSpPr>
          <p:nvPr>
            <p:ph type="dt" sz="half" idx="10"/>
          </p:nvPr>
        </p:nvSpPr>
        <p:spPr/>
        <p:txBody>
          <a:bodyPr/>
          <a:lstStyle/>
          <a:p>
            <a:fld id="{7B79BC05-8BDA-498F-B01F-3C92AC159BE3}" type="datetimeFigureOut">
              <a:rPr lang="en-US" smtClean="0"/>
              <a:t>6/22/2021</a:t>
            </a:fld>
            <a:endParaRPr lang="en-US"/>
          </a:p>
        </p:txBody>
      </p:sp>
      <p:sp>
        <p:nvSpPr>
          <p:cNvPr id="5" name="Footer Placeholder 4">
            <a:extLst>
              <a:ext uri="{FF2B5EF4-FFF2-40B4-BE49-F238E27FC236}">
                <a16:creationId xmlns:a16="http://schemas.microsoft.com/office/drawing/2014/main" id="{9E180370-95B4-4258-AA3B-2152FE7559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912F1C-8C40-4714-95A4-3016E7FF2F76}"/>
              </a:ext>
            </a:extLst>
          </p:cNvPr>
          <p:cNvSpPr>
            <a:spLocks noGrp="1"/>
          </p:cNvSpPr>
          <p:nvPr>
            <p:ph type="sldNum" sz="quarter" idx="12"/>
          </p:nvPr>
        </p:nvSpPr>
        <p:spPr/>
        <p:txBody>
          <a:bodyPr/>
          <a:lstStyle/>
          <a:p>
            <a:fld id="{48B55520-3344-4C72-BB93-3D18BD9A75DF}" type="slidenum">
              <a:rPr lang="en-US" smtClean="0"/>
              <a:t>‹#›</a:t>
            </a:fld>
            <a:endParaRPr lang="en-US"/>
          </a:p>
        </p:txBody>
      </p:sp>
    </p:spTree>
    <p:extLst>
      <p:ext uri="{BB962C8B-B14F-4D97-AF65-F5344CB8AC3E}">
        <p14:creationId xmlns:p14="http://schemas.microsoft.com/office/powerpoint/2010/main" val="2282957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D6159-4765-4650-A464-E59AB0F282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3BCBD46-6942-4F51-8B5F-557B18A588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C00259E-EE82-486F-9D0E-FF5EE45FFDD3}"/>
              </a:ext>
            </a:extLst>
          </p:cNvPr>
          <p:cNvSpPr>
            <a:spLocks noGrp="1"/>
          </p:cNvSpPr>
          <p:nvPr>
            <p:ph type="dt" sz="half" idx="10"/>
          </p:nvPr>
        </p:nvSpPr>
        <p:spPr/>
        <p:txBody>
          <a:bodyPr/>
          <a:lstStyle/>
          <a:p>
            <a:fld id="{557F9EB0-928E-4FEB-9A4A-A3A9B5031372}" type="datetime1">
              <a:rPr lang="en-US" smtClean="0"/>
              <a:t>6/22/2021</a:t>
            </a:fld>
            <a:endParaRPr lang="en-US"/>
          </a:p>
        </p:txBody>
      </p:sp>
      <p:sp>
        <p:nvSpPr>
          <p:cNvPr id="5" name="Footer Placeholder 4">
            <a:extLst>
              <a:ext uri="{FF2B5EF4-FFF2-40B4-BE49-F238E27FC236}">
                <a16:creationId xmlns:a16="http://schemas.microsoft.com/office/drawing/2014/main" id="{1B27E639-D2E1-4A29-8D01-89F2AF5640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1C70F7-439A-4C56-BC28-70F781463A9A}"/>
              </a:ext>
            </a:extLst>
          </p:cNvPr>
          <p:cNvSpPr>
            <a:spLocks noGrp="1"/>
          </p:cNvSpPr>
          <p:nvPr>
            <p:ph type="sldNum" sz="quarter" idx="12"/>
          </p:nvPr>
        </p:nvSpPr>
        <p:spPr/>
        <p:txBody>
          <a:bodyPr/>
          <a:lstStyle/>
          <a:p>
            <a:fld id="{BD69546F-BD86-4180-8892-9ABC6CE14964}" type="slidenum">
              <a:rPr lang="en-US" smtClean="0"/>
              <a:t>‹#›</a:t>
            </a:fld>
            <a:endParaRPr lang="en-US"/>
          </a:p>
        </p:txBody>
      </p:sp>
    </p:spTree>
    <p:extLst>
      <p:ext uri="{BB962C8B-B14F-4D97-AF65-F5344CB8AC3E}">
        <p14:creationId xmlns:p14="http://schemas.microsoft.com/office/powerpoint/2010/main" val="2567576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CC00B-899D-4FA9-872D-7D9FA4FECA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D02A70-6662-4225-864C-085A0DF06D5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D56573-9694-426B-8458-31E184E20A36}"/>
              </a:ext>
            </a:extLst>
          </p:cNvPr>
          <p:cNvSpPr>
            <a:spLocks noGrp="1"/>
          </p:cNvSpPr>
          <p:nvPr>
            <p:ph type="dt" sz="half" idx="10"/>
          </p:nvPr>
        </p:nvSpPr>
        <p:spPr/>
        <p:txBody>
          <a:bodyPr/>
          <a:lstStyle/>
          <a:p>
            <a:fld id="{682362CA-E036-46C7-8639-211D7BE526EE}" type="datetime1">
              <a:rPr lang="en-US" smtClean="0"/>
              <a:t>6/22/2021</a:t>
            </a:fld>
            <a:endParaRPr lang="en-US"/>
          </a:p>
        </p:txBody>
      </p:sp>
      <p:sp>
        <p:nvSpPr>
          <p:cNvPr id="5" name="Footer Placeholder 4">
            <a:extLst>
              <a:ext uri="{FF2B5EF4-FFF2-40B4-BE49-F238E27FC236}">
                <a16:creationId xmlns:a16="http://schemas.microsoft.com/office/drawing/2014/main" id="{2ED3E9BB-FABD-44D1-B96E-419CDF8845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47FC6E-3903-42B8-B32A-942297EADB37}"/>
              </a:ext>
            </a:extLst>
          </p:cNvPr>
          <p:cNvSpPr>
            <a:spLocks noGrp="1"/>
          </p:cNvSpPr>
          <p:nvPr>
            <p:ph type="sldNum" sz="quarter" idx="12"/>
          </p:nvPr>
        </p:nvSpPr>
        <p:spPr/>
        <p:txBody>
          <a:bodyPr/>
          <a:lstStyle/>
          <a:p>
            <a:fld id="{BD69546F-BD86-4180-8892-9ABC6CE14964}" type="slidenum">
              <a:rPr lang="en-US" smtClean="0"/>
              <a:t>‹#›</a:t>
            </a:fld>
            <a:endParaRPr lang="en-US"/>
          </a:p>
        </p:txBody>
      </p:sp>
    </p:spTree>
    <p:extLst>
      <p:ext uri="{BB962C8B-B14F-4D97-AF65-F5344CB8AC3E}">
        <p14:creationId xmlns:p14="http://schemas.microsoft.com/office/powerpoint/2010/main" val="12048360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45968-D1A2-49B9-A928-D97C2B6FA08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FCA60BA-80F7-449C-98D9-68A2D83120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2250D7-D2E6-419A-8122-49C145FBCAA3}"/>
              </a:ext>
            </a:extLst>
          </p:cNvPr>
          <p:cNvSpPr>
            <a:spLocks noGrp="1"/>
          </p:cNvSpPr>
          <p:nvPr>
            <p:ph type="dt" sz="half" idx="10"/>
          </p:nvPr>
        </p:nvSpPr>
        <p:spPr/>
        <p:txBody>
          <a:bodyPr/>
          <a:lstStyle/>
          <a:p>
            <a:fld id="{F53FE554-4C3F-4431-9414-8D89A8978005}" type="datetime1">
              <a:rPr lang="en-US" smtClean="0"/>
              <a:t>6/22/2021</a:t>
            </a:fld>
            <a:endParaRPr lang="en-US"/>
          </a:p>
        </p:txBody>
      </p:sp>
      <p:sp>
        <p:nvSpPr>
          <p:cNvPr id="5" name="Footer Placeholder 4">
            <a:extLst>
              <a:ext uri="{FF2B5EF4-FFF2-40B4-BE49-F238E27FC236}">
                <a16:creationId xmlns:a16="http://schemas.microsoft.com/office/drawing/2014/main" id="{36BAF144-0947-4C60-8C93-7F005F8E2A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A3EAA6-A395-44C4-915A-84781536AC4C}"/>
              </a:ext>
            </a:extLst>
          </p:cNvPr>
          <p:cNvSpPr>
            <a:spLocks noGrp="1"/>
          </p:cNvSpPr>
          <p:nvPr>
            <p:ph type="sldNum" sz="quarter" idx="12"/>
          </p:nvPr>
        </p:nvSpPr>
        <p:spPr/>
        <p:txBody>
          <a:bodyPr/>
          <a:lstStyle/>
          <a:p>
            <a:fld id="{BD69546F-BD86-4180-8892-9ABC6CE14964}" type="slidenum">
              <a:rPr lang="en-US" smtClean="0"/>
              <a:t>‹#›</a:t>
            </a:fld>
            <a:endParaRPr lang="en-US"/>
          </a:p>
        </p:txBody>
      </p:sp>
    </p:spTree>
    <p:extLst>
      <p:ext uri="{BB962C8B-B14F-4D97-AF65-F5344CB8AC3E}">
        <p14:creationId xmlns:p14="http://schemas.microsoft.com/office/powerpoint/2010/main" val="21722839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FB520-FF7B-440C-84D7-D5AD1B92E6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6B3D9B-5E1A-4C5F-95B9-08A6B5F83C3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A94326-47B8-473F-8C81-42871A43ED2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73D3E23-5CCF-489D-8C01-D69C108C0F7C}"/>
              </a:ext>
            </a:extLst>
          </p:cNvPr>
          <p:cNvSpPr>
            <a:spLocks noGrp="1"/>
          </p:cNvSpPr>
          <p:nvPr>
            <p:ph type="dt" sz="half" idx="10"/>
          </p:nvPr>
        </p:nvSpPr>
        <p:spPr/>
        <p:txBody>
          <a:bodyPr/>
          <a:lstStyle/>
          <a:p>
            <a:fld id="{A5960175-2F83-49C5-8E68-7317F7291432}" type="datetime1">
              <a:rPr lang="en-US" smtClean="0"/>
              <a:t>6/22/2021</a:t>
            </a:fld>
            <a:endParaRPr lang="en-US"/>
          </a:p>
        </p:txBody>
      </p:sp>
      <p:sp>
        <p:nvSpPr>
          <p:cNvPr id="6" name="Footer Placeholder 5">
            <a:extLst>
              <a:ext uri="{FF2B5EF4-FFF2-40B4-BE49-F238E27FC236}">
                <a16:creationId xmlns:a16="http://schemas.microsoft.com/office/drawing/2014/main" id="{E380BF8F-6854-4E19-AA09-D98733DD3A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373ADB-AD57-4996-A44F-A1DC2525661D}"/>
              </a:ext>
            </a:extLst>
          </p:cNvPr>
          <p:cNvSpPr>
            <a:spLocks noGrp="1"/>
          </p:cNvSpPr>
          <p:nvPr>
            <p:ph type="sldNum" sz="quarter" idx="12"/>
          </p:nvPr>
        </p:nvSpPr>
        <p:spPr/>
        <p:txBody>
          <a:bodyPr/>
          <a:lstStyle/>
          <a:p>
            <a:fld id="{BD69546F-BD86-4180-8892-9ABC6CE14964}" type="slidenum">
              <a:rPr lang="en-US" smtClean="0"/>
              <a:t>‹#›</a:t>
            </a:fld>
            <a:endParaRPr lang="en-US"/>
          </a:p>
        </p:txBody>
      </p:sp>
    </p:spTree>
    <p:extLst>
      <p:ext uri="{BB962C8B-B14F-4D97-AF65-F5344CB8AC3E}">
        <p14:creationId xmlns:p14="http://schemas.microsoft.com/office/powerpoint/2010/main" val="35397092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D8255-E8F4-403B-8B92-EF926BF6FE6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7821A2-0D84-4DCF-ACBC-EFC3D331E55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C4BC01-4724-4B32-85FF-AB4C9551195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803CB7-77FF-4755-A2DA-DE584010DB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2572C6-C049-4090-A119-6993F13E400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EDA41A-04E8-4822-A598-40CAD73907E1}"/>
              </a:ext>
            </a:extLst>
          </p:cNvPr>
          <p:cNvSpPr>
            <a:spLocks noGrp="1"/>
          </p:cNvSpPr>
          <p:nvPr>
            <p:ph type="dt" sz="half" idx="10"/>
          </p:nvPr>
        </p:nvSpPr>
        <p:spPr/>
        <p:txBody>
          <a:bodyPr/>
          <a:lstStyle/>
          <a:p>
            <a:fld id="{27D850B9-16B0-4C0E-928C-5A8C6E1ABCF3}" type="datetime1">
              <a:rPr lang="en-US" smtClean="0"/>
              <a:t>6/22/2021</a:t>
            </a:fld>
            <a:endParaRPr lang="en-US"/>
          </a:p>
        </p:txBody>
      </p:sp>
      <p:sp>
        <p:nvSpPr>
          <p:cNvPr id="8" name="Footer Placeholder 7">
            <a:extLst>
              <a:ext uri="{FF2B5EF4-FFF2-40B4-BE49-F238E27FC236}">
                <a16:creationId xmlns:a16="http://schemas.microsoft.com/office/drawing/2014/main" id="{E8376891-9147-4698-8A70-8A49F005DE8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AFE0A06-A87D-49CE-856E-6FDE05EB7624}"/>
              </a:ext>
            </a:extLst>
          </p:cNvPr>
          <p:cNvSpPr>
            <a:spLocks noGrp="1"/>
          </p:cNvSpPr>
          <p:nvPr>
            <p:ph type="sldNum" sz="quarter" idx="12"/>
          </p:nvPr>
        </p:nvSpPr>
        <p:spPr/>
        <p:txBody>
          <a:bodyPr/>
          <a:lstStyle/>
          <a:p>
            <a:fld id="{BD69546F-BD86-4180-8892-9ABC6CE14964}" type="slidenum">
              <a:rPr lang="en-US" smtClean="0"/>
              <a:t>‹#›</a:t>
            </a:fld>
            <a:endParaRPr lang="en-US"/>
          </a:p>
        </p:txBody>
      </p:sp>
    </p:spTree>
    <p:extLst>
      <p:ext uri="{BB962C8B-B14F-4D97-AF65-F5344CB8AC3E}">
        <p14:creationId xmlns:p14="http://schemas.microsoft.com/office/powerpoint/2010/main" val="12106877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4A387-F0FC-4E11-B472-28F8DF629F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AB6C2F7-9CB8-4F41-AA7D-B8800B16117F}"/>
              </a:ext>
            </a:extLst>
          </p:cNvPr>
          <p:cNvSpPr>
            <a:spLocks noGrp="1"/>
          </p:cNvSpPr>
          <p:nvPr>
            <p:ph type="dt" sz="half" idx="10"/>
          </p:nvPr>
        </p:nvSpPr>
        <p:spPr/>
        <p:txBody>
          <a:bodyPr/>
          <a:lstStyle/>
          <a:p>
            <a:fld id="{FE7314CD-EB03-41CE-925B-E49F24C9EDE7}" type="datetime1">
              <a:rPr lang="en-US" smtClean="0"/>
              <a:t>6/22/2021</a:t>
            </a:fld>
            <a:endParaRPr lang="en-US"/>
          </a:p>
        </p:txBody>
      </p:sp>
      <p:sp>
        <p:nvSpPr>
          <p:cNvPr id="4" name="Footer Placeholder 3">
            <a:extLst>
              <a:ext uri="{FF2B5EF4-FFF2-40B4-BE49-F238E27FC236}">
                <a16:creationId xmlns:a16="http://schemas.microsoft.com/office/drawing/2014/main" id="{CD3F3448-B38A-4FA6-9254-03AB0D7A8F5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576610C-1371-46C4-A1D7-8FBBAE3054F0}"/>
              </a:ext>
            </a:extLst>
          </p:cNvPr>
          <p:cNvSpPr>
            <a:spLocks noGrp="1"/>
          </p:cNvSpPr>
          <p:nvPr>
            <p:ph type="sldNum" sz="quarter" idx="12"/>
          </p:nvPr>
        </p:nvSpPr>
        <p:spPr/>
        <p:txBody>
          <a:bodyPr/>
          <a:lstStyle/>
          <a:p>
            <a:fld id="{BD69546F-BD86-4180-8892-9ABC6CE14964}" type="slidenum">
              <a:rPr lang="en-US" smtClean="0"/>
              <a:t>‹#›</a:t>
            </a:fld>
            <a:endParaRPr lang="en-US"/>
          </a:p>
        </p:txBody>
      </p:sp>
    </p:spTree>
    <p:extLst>
      <p:ext uri="{BB962C8B-B14F-4D97-AF65-F5344CB8AC3E}">
        <p14:creationId xmlns:p14="http://schemas.microsoft.com/office/powerpoint/2010/main" val="22986102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5A7C9E-5EF8-4D16-A07E-A1C2F38F02FB}"/>
              </a:ext>
            </a:extLst>
          </p:cNvPr>
          <p:cNvSpPr>
            <a:spLocks noGrp="1"/>
          </p:cNvSpPr>
          <p:nvPr>
            <p:ph type="dt" sz="half" idx="10"/>
          </p:nvPr>
        </p:nvSpPr>
        <p:spPr/>
        <p:txBody>
          <a:bodyPr/>
          <a:lstStyle/>
          <a:p>
            <a:fld id="{535BBB2C-F44C-4668-96E1-89917DCCA5FB}" type="datetime1">
              <a:rPr lang="en-US" smtClean="0"/>
              <a:t>6/22/2021</a:t>
            </a:fld>
            <a:endParaRPr lang="en-US"/>
          </a:p>
        </p:txBody>
      </p:sp>
      <p:sp>
        <p:nvSpPr>
          <p:cNvPr id="3" name="Footer Placeholder 2">
            <a:extLst>
              <a:ext uri="{FF2B5EF4-FFF2-40B4-BE49-F238E27FC236}">
                <a16:creationId xmlns:a16="http://schemas.microsoft.com/office/drawing/2014/main" id="{A5C61369-61EC-4EA1-A81A-062198F6FA3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B8FEC9F-D6B2-4073-9B0D-AF92BEC001C5}"/>
              </a:ext>
            </a:extLst>
          </p:cNvPr>
          <p:cNvSpPr>
            <a:spLocks noGrp="1"/>
          </p:cNvSpPr>
          <p:nvPr>
            <p:ph type="sldNum" sz="quarter" idx="12"/>
          </p:nvPr>
        </p:nvSpPr>
        <p:spPr/>
        <p:txBody>
          <a:bodyPr/>
          <a:lstStyle/>
          <a:p>
            <a:fld id="{BD69546F-BD86-4180-8892-9ABC6CE14964}" type="slidenum">
              <a:rPr lang="en-US" smtClean="0"/>
              <a:t>‹#›</a:t>
            </a:fld>
            <a:endParaRPr lang="en-US"/>
          </a:p>
        </p:txBody>
      </p:sp>
    </p:spTree>
    <p:extLst>
      <p:ext uri="{BB962C8B-B14F-4D97-AF65-F5344CB8AC3E}">
        <p14:creationId xmlns:p14="http://schemas.microsoft.com/office/powerpoint/2010/main" val="42017036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CEC19-EEB1-4A76-BD4B-068E75B042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1EA2D4B-4F15-46EB-95A6-854C239A82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5F5A243-7610-4CC8-BBD9-60A7FD09C2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9CBC46-D7D1-4CE4-BC7C-6EEC48B397BD}"/>
              </a:ext>
            </a:extLst>
          </p:cNvPr>
          <p:cNvSpPr>
            <a:spLocks noGrp="1"/>
          </p:cNvSpPr>
          <p:nvPr>
            <p:ph type="dt" sz="half" idx="10"/>
          </p:nvPr>
        </p:nvSpPr>
        <p:spPr/>
        <p:txBody>
          <a:bodyPr/>
          <a:lstStyle/>
          <a:p>
            <a:fld id="{18BB9812-070D-4803-AA53-CB0E310951C7}" type="datetime1">
              <a:rPr lang="en-US" smtClean="0"/>
              <a:t>6/22/2021</a:t>
            </a:fld>
            <a:endParaRPr lang="en-US"/>
          </a:p>
        </p:txBody>
      </p:sp>
      <p:sp>
        <p:nvSpPr>
          <p:cNvPr id="6" name="Footer Placeholder 5">
            <a:extLst>
              <a:ext uri="{FF2B5EF4-FFF2-40B4-BE49-F238E27FC236}">
                <a16:creationId xmlns:a16="http://schemas.microsoft.com/office/drawing/2014/main" id="{AF4445F6-8263-4A70-9375-8552AE3CB8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D5F85E-43B3-4C41-85D6-3DD339E93298}"/>
              </a:ext>
            </a:extLst>
          </p:cNvPr>
          <p:cNvSpPr>
            <a:spLocks noGrp="1"/>
          </p:cNvSpPr>
          <p:nvPr>
            <p:ph type="sldNum" sz="quarter" idx="12"/>
          </p:nvPr>
        </p:nvSpPr>
        <p:spPr/>
        <p:txBody>
          <a:bodyPr/>
          <a:lstStyle/>
          <a:p>
            <a:fld id="{BD69546F-BD86-4180-8892-9ABC6CE14964}" type="slidenum">
              <a:rPr lang="en-US" smtClean="0"/>
              <a:t>‹#›</a:t>
            </a:fld>
            <a:endParaRPr lang="en-US"/>
          </a:p>
        </p:txBody>
      </p:sp>
    </p:spTree>
    <p:extLst>
      <p:ext uri="{BB962C8B-B14F-4D97-AF65-F5344CB8AC3E}">
        <p14:creationId xmlns:p14="http://schemas.microsoft.com/office/powerpoint/2010/main" val="1954768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FB85C-90CA-4D4B-A4A0-D9D18B7745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1D7776-4D1A-4AB0-887D-E6731E446F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CDBAD7-7733-4390-A7C5-25F7DE5698F8}"/>
              </a:ext>
            </a:extLst>
          </p:cNvPr>
          <p:cNvSpPr>
            <a:spLocks noGrp="1"/>
          </p:cNvSpPr>
          <p:nvPr>
            <p:ph type="dt" sz="half" idx="10"/>
          </p:nvPr>
        </p:nvSpPr>
        <p:spPr/>
        <p:txBody>
          <a:bodyPr/>
          <a:lstStyle/>
          <a:p>
            <a:fld id="{7B79BC05-8BDA-498F-B01F-3C92AC159BE3}" type="datetimeFigureOut">
              <a:rPr lang="en-US" smtClean="0"/>
              <a:t>6/22/2021</a:t>
            </a:fld>
            <a:endParaRPr lang="en-US"/>
          </a:p>
        </p:txBody>
      </p:sp>
      <p:sp>
        <p:nvSpPr>
          <p:cNvPr id="5" name="Footer Placeholder 4">
            <a:extLst>
              <a:ext uri="{FF2B5EF4-FFF2-40B4-BE49-F238E27FC236}">
                <a16:creationId xmlns:a16="http://schemas.microsoft.com/office/drawing/2014/main" id="{DB955903-A38B-4484-8803-DF130BB3EF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CB139D-DCC3-4F8D-BB46-0F22EE482885}"/>
              </a:ext>
            </a:extLst>
          </p:cNvPr>
          <p:cNvSpPr>
            <a:spLocks noGrp="1"/>
          </p:cNvSpPr>
          <p:nvPr>
            <p:ph type="sldNum" sz="quarter" idx="12"/>
          </p:nvPr>
        </p:nvSpPr>
        <p:spPr/>
        <p:txBody>
          <a:bodyPr/>
          <a:lstStyle/>
          <a:p>
            <a:fld id="{48B55520-3344-4C72-BB93-3D18BD9A75DF}" type="slidenum">
              <a:rPr lang="en-US" smtClean="0"/>
              <a:t>‹#›</a:t>
            </a:fld>
            <a:endParaRPr lang="en-US"/>
          </a:p>
        </p:txBody>
      </p:sp>
    </p:spTree>
    <p:extLst>
      <p:ext uri="{BB962C8B-B14F-4D97-AF65-F5344CB8AC3E}">
        <p14:creationId xmlns:p14="http://schemas.microsoft.com/office/powerpoint/2010/main" val="19428232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CF22C-FA5D-4F00-8CE7-F8BE257221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1F9C2BC-0DD4-4DA5-9703-F4E14552AF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43EA922-A2F8-44BC-93F8-B575DA04BF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F5F89C-CC1C-485D-8BDE-8D3DA7D4794A}"/>
              </a:ext>
            </a:extLst>
          </p:cNvPr>
          <p:cNvSpPr>
            <a:spLocks noGrp="1"/>
          </p:cNvSpPr>
          <p:nvPr>
            <p:ph type="dt" sz="half" idx="10"/>
          </p:nvPr>
        </p:nvSpPr>
        <p:spPr/>
        <p:txBody>
          <a:bodyPr/>
          <a:lstStyle/>
          <a:p>
            <a:fld id="{B5A98DFE-0073-4B06-B25B-87348BF377A7}" type="datetime1">
              <a:rPr lang="en-US" smtClean="0"/>
              <a:t>6/22/2021</a:t>
            </a:fld>
            <a:endParaRPr lang="en-US"/>
          </a:p>
        </p:txBody>
      </p:sp>
      <p:sp>
        <p:nvSpPr>
          <p:cNvPr id="6" name="Footer Placeholder 5">
            <a:extLst>
              <a:ext uri="{FF2B5EF4-FFF2-40B4-BE49-F238E27FC236}">
                <a16:creationId xmlns:a16="http://schemas.microsoft.com/office/drawing/2014/main" id="{CD482929-862A-4929-9E34-AB203925BD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2049E5-81F3-4464-B409-9DA000307BC8}"/>
              </a:ext>
            </a:extLst>
          </p:cNvPr>
          <p:cNvSpPr>
            <a:spLocks noGrp="1"/>
          </p:cNvSpPr>
          <p:nvPr>
            <p:ph type="sldNum" sz="quarter" idx="12"/>
          </p:nvPr>
        </p:nvSpPr>
        <p:spPr/>
        <p:txBody>
          <a:bodyPr/>
          <a:lstStyle/>
          <a:p>
            <a:fld id="{BD69546F-BD86-4180-8892-9ABC6CE14964}" type="slidenum">
              <a:rPr lang="en-US" smtClean="0"/>
              <a:t>‹#›</a:t>
            </a:fld>
            <a:endParaRPr lang="en-US"/>
          </a:p>
        </p:txBody>
      </p:sp>
    </p:spTree>
    <p:extLst>
      <p:ext uri="{BB962C8B-B14F-4D97-AF65-F5344CB8AC3E}">
        <p14:creationId xmlns:p14="http://schemas.microsoft.com/office/powerpoint/2010/main" val="40955849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7EB76-B276-43AC-B263-53F69412C51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AE6A043-30AC-49B2-B783-610D70600AF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BA22BD-30B1-481B-B450-AA267543261C}"/>
              </a:ext>
            </a:extLst>
          </p:cNvPr>
          <p:cNvSpPr>
            <a:spLocks noGrp="1"/>
          </p:cNvSpPr>
          <p:nvPr>
            <p:ph type="dt" sz="half" idx="10"/>
          </p:nvPr>
        </p:nvSpPr>
        <p:spPr/>
        <p:txBody>
          <a:bodyPr/>
          <a:lstStyle/>
          <a:p>
            <a:fld id="{9CD0611C-5823-471D-B97D-537502BEFEB2}" type="datetime1">
              <a:rPr lang="en-US" smtClean="0"/>
              <a:t>6/22/2021</a:t>
            </a:fld>
            <a:endParaRPr lang="en-US"/>
          </a:p>
        </p:txBody>
      </p:sp>
      <p:sp>
        <p:nvSpPr>
          <p:cNvPr id="5" name="Footer Placeholder 4">
            <a:extLst>
              <a:ext uri="{FF2B5EF4-FFF2-40B4-BE49-F238E27FC236}">
                <a16:creationId xmlns:a16="http://schemas.microsoft.com/office/drawing/2014/main" id="{D6047C57-537D-4043-9091-8EFCC2FE52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90F0C5-C6C2-4145-A0D3-423486719581}"/>
              </a:ext>
            </a:extLst>
          </p:cNvPr>
          <p:cNvSpPr>
            <a:spLocks noGrp="1"/>
          </p:cNvSpPr>
          <p:nvPr>
            <p:ph type="sldNum" sz="quarter" idx="12"/>
          </p:nvPr>
        </p:nvSpPr>
        <p:spPr/>
        <p:txBody>
          <a:bodyPr/>
          <a:lstStyle/>
          <a:p>
            <a:fld id="{BD69546F-BD86-4180-8892-9ABC6CE14964}" type="slidenum">
              <a:rPr lang="en-US" smtClean="0"/>
              <a:t>‹#›</a:t>
            </a:fld>
            <a:endParaRPr lang="en-US"/>
          </a:p>
        </p:txBody>
      </p:sp>
    </p:spTree>
    <p:extLst>
      <p:ext uri="{BB962C8B-B14F-4D97-AF65-F5344CB8AC3E}">
        <p14:creationId xmlns:p14="http://schemas.microsoft.com/office/powerpoint/2010/main" val="28678948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C5132D-CC81-46A6-87C5-3193D405BA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957D1A-B1D6-46DA-BF06-F13C3725E9F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CED583-2826-4DFF-A5E7-0F72D762E3C9}"/>
              </a:ext>
            </a:extLst>
          </p:cNvPr>
          <p:cNvSpPr>
            <a:spLocks noGrp="1"/>
          </p:cNvSpPr>
          <p:nvPr>
            <p:ph type="dt" sz="half" idx="10"/>
          </p:nvPr>
        </p:nvSpPr>
        <p:spPr/>
        <p:txBody>
          <a:bodyPr/>
          <a:lstStyle/>
          <a:p>
            <a:fld id="{5D273FBF-1AFC-4BC1-8F36-639EAD17B1CA}" type="datetime1">
              <a:rPr lang="en-US" smtClean="0"/>
              <a:t>6/22/2021</a:t>
            </a:fld>
            <a:endParaRPr lang="en-US"/>
          </a:p>
        </p:txBody>
      </p:sp>
      <p:sp>
        <p:nvSpPr>
          <p:cNvPr id="5" name="Footer Placeholder 4">
            <a:extLst>
              <a:ext uri="{FF2B5EF4-FFF2-40B4-BE49-F238E27FC236}">
                <a16:creationId xmlns:a16="http://schemas.microsoft.com/office/drawing/2014/main" id="{D6C04DFC-767F-46C6-9D01-4438E23E65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0287C1-3981-45D2-ADF5-CFEC15C55030}"/>
              </a:ext>
            </a:extLst>
          </p:cNvPr>
          <p:cNvSpPr>
            <a:spLocks noGrp="1"/>
          </p:cNvSpPr>
          <p:nvPr>
            <p:ph type="sldNum" sz="quarter" idx="12"/>
          </p:nvPr>
        </p:nvSpPr>
        <p:spPr/>
        <p:txBody>
          <a:bodyPr/>
          <a:lstStyle/>
          <a:p>
            <a:fld id="{BD69546F-BD86-4180-8892-9ABC6CE14964}" type="slidenum">
              <a:rPr lang="en-US" smtClean="0"/>
              <a:t>‹#›</a:t>
            </a:fld>
            <a:endParaRPr lang="en-US"/>
          </a:p>
        </p:txBody>
      </p:sp>
    </p:spTree>
    <p:extLst>
      <p:ext uri="{BB962C8B-B14F-4D97-AF65-F5344CB8AC3E}">
        <p14:creationId xmlns:p14="http://schemas.microsoft.com/office/powerpoint/2010/main" val="11488169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91057-D242-42E6-9C5C-6B349C4A425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F0DF07-F100-4DB0-A763-0482B0960F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AB1963A-1BC7-4B37-84E8-E75EEAC2184C}"/>
              </a:ext>
            </a:extLst>
          </p:cNvPr>
          <p:cNvSpPr>
            <a:spLocks noGrp="1"/>
          </p:cNvSpPr>
          <p:nvPr>
            <p:ph type="dt" sz="half" idx="10"/>
          </p:nvPr>
        </p:nvSpPr>
        <p:spPr/>
        <p:txBody>
          <a:bodyPr/>
          <a:lstStyle/>
          <a:p>
            <a:fld id="{25F93D10-3554-49D4-8DEE-3DFA17B118D7}" type="datetime1">
              <a:rPr lang="en-US" smtClean="0"/>
              <a:t>6/22/2021</a:t>
            </a:fld>
            <a:endParaRPr lang="en-US" dirty="0"/>
          </a:p>
        </p:txBody>
      </p:sp>
      <p:sp>
        <p:nvSpPr>
          <p:cNvPr id="5" name="Footer Placeholder 4">
            <a:extLst>
              <a:ext uri="{FF2B5EF4-FFF2-40B4-BE49-F238E27FC236}">
                <a16:creationId xmlns:a16="http://schemas.microsoft.com/office/drawing/2014/main" id="{92BF075D-9693-4FC3-B2DD-D41A0950A31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02ED238-EE2E-4E13-932D-CB4399428602}"/>
              </a:ext>
            </a:extLst>
          </p:cNvPr>
          <p:cNvSpPr>
            <a:spLocks noGrp="1"/>
          </p:cNvSpPr>
          <p:nvPr>
            <p:ph type="sldNum" sz="quarter" idx="12"/>
          </p:nvPr>
        </p:nvSpPr>
        <p:spPr/>
        <p:txBody>
          <a:bodyPr/>
          <a:lstStyle/>
          <a:p>
            <a:fld id="{392DC1CD-9829-4E18-8059-1BA2C59D359E}" type="slidenum">
              <a:rPr lang="en-US" smtClean="0"/>
              <a:t>‹#›</a:t>
            </a:fld>
            <a:endParaRPr lang="en-US" dirty="0"/>
          </a:p>
        </p:txBody>
      </p:sp>
      <p:sp>
        <p:nvSpPr>
          <p:cNvPr id="7" name="TextBox 6">
            <a:extLst>
              <a:ext uri="{FF2B5EF4-FFF2-40B4-BE49-F238E27FC236}">
                <a16:creationId xmlns:a16="http://schemas.microsoft.com/office/drawing/2014/main" id="{F316A155-EB02-4447-811F-8CCB80D189F2}"/>
              </a:ext>
            </a:extLst>
          </p:cNvPr>
          <p:cNvSpPr txBox="1"/>
          <p:nvPr userDrawn="1"/>
        </p:nvSpPr>
        <p:spPr>
          <a:xfrm rot="20151849">
            <a:off x="4456299" y="2832806"/>
            <a:ext cx="2833981" cy="923330"/>
          </a:xfrm>
          <a:prstGeom prst="rect">
            <a:avLst/>
          </a:prstGeom>
          <a:noFill/>
        </p:spPr>
        <p:txBody>
          <a:bodyPr wrap="square" rtlCol="0">
            <a:spAutoFit/>
          </a:bodyPr>
          <a:lstStyle/>
          <a:p>
            <a:r>
              <a:rPr lang="en-US" sz="5400" b="1" dirty="0">
                <a:solidFill>
                  <a:schemeClr val="bg2">
                    <a:lumMod val="75000"/>
                  </a:schemeClr>
                </a:solidFill>
                <a:latin typeface="Times New Roman" panose="02020603050405020304" pitchFamily="18" charset="0"/>
                <a:cs typeface="Times New Roman" panose="02020603050405020304" pitchFamily="18" charset="0"/>
              </a:rPr>
              <a:t>DRAFT</a:t>
            </a:r>
          </a:p>
        </p:txBody>
      </p:sp>
    </p:spTree>
    <p:extLst>
      <p:ext uri="{BB962C8B-B14F-4D97-AF65-F5344CB8AC3E}">
        <p14:creationId xmlns:p14="http://schemas.microsoft.com/office/powerpoint/2010/main" val="3347949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6784C-2731-4297-B6C5-F6DA1739F0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FC675F-176F-4F1E-8822-D1B803F90F21}"/>
              </a:ext>
            </a:extLst>
          </p:cNvPr>
          <p:cNvSpPr>
            <a:spLocks noGrp="1"/>
          </p:cNvSpPr>
          <p:nvPr>
            <p:ph idx="1"/>
          </p:nvPr>
        </p:nvSpPr>
        <p:spPr>
          <a:xfrm>
            <a:off x="838200" y="1847850"/>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420D72-6304-4EE7-A5E6-0F634E979F59}"/>
              </a:ext>
            </a:extLst>
          </p:cNvPr>
          <p:cNvSpPr>
            <a:spLocks noGrp="1"/>
          </p:cNvSpPr>
          <p:nvPr>
            <p:ph type="dt" sz="half" idx="10"/>
          </p:nvPr>
        </p:nvSpPr>
        <p:spPr/>
        <p:txBody>
          <a:bodyPr/>
          <a:lstStyle/>
          <a:p>
            <a:fld id="{34E233A4-F423-4F1B-BDB4-168D89D1F2C6}" type="datetime1">
              <a:rPr lang="en-US" smtClean="0"/>
              <a:t>6/22/2021</a:t>
            </a:fld>
            <a:endParaRPr lang="en-US" dirty="0"/>
          </a:p>
        </p:txBody>
      </p:sp>
      <p:sp>
        <p:nvSpPr>
          <p:cNvPr id="5" name="Footer Placeholder 4">
            <a:extLst>
              <a:ext uri="{FF2B5EF4-FFF2-40B4-BE49-F238E27FC236}">
                <a16:creationId xmlns:a16="http://schemas.microsoft.com/office/drawing/2014/main" id="{4CB42B1F-29B2-4917-9E1D-54DA1C7D177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3E726C8-C8D4-4682-BAB0-879E81AD0DA4}"/>
              </a:ext>
            </a:extLst>
          </p:cNvPr>
          <p:cNvSpPr>
            <a:spLocks noGrp="1"/>
          </p:cNvSpPr>
          <p:nvPr>
            <p:ph type="sldNum" sz="quarter" idx="12"/>
          </p:nvPr>
        </p:nvSpPr>
        <p:spPr/>
        <p:txBody>
          <a:bodyPr/>
          <a:lstStyle/>
          <a:p>
            <a:fld id="{392DC1CD-9829-4E18-8059-1BA2C59D359E}" type="slidenum">
              <a:rPr lang="en-US" smtClean="0"/>
              <a:t>‹#›</a:t>
            </a:fld>
            <a:endParaRPr lang="en-US" dirty="0"/>
          </a:p>
        </p:txBody>
      </p:sp>
    </p:spTree>
    <p:extLst>
      <p:ext uri="{BB962C8B-B14F-4D97-AF65-F5344CB8AC3E}">
        <p14:creationId xmlns:p14="http://schemas.microsoft.com/office/powerpoint/2010/main" val="38048798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4290D-20A9-4F3A-AEBB-66F0635074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16A411-D32F-458A-A869-70B2C1CC3C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FEE3974-8331-4F5F-A3E1-073A8D66E1FF}"/>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40798A82-F894-49F7-9232-76A882263D51}"/>
              </a:ext>
            </a:extLst>
          </p:cNvPr>
          <p:cNvSpPr>
            <a:spLocks noGrp="1"/>
          </p:cNvSpPr>
          <p:nvPr>
            <p:ph type="dt" sz="half" idx="10"/>
          </p:nvPr>
        </p:nvSpPr>
        <p:spPr/>
        <p:txBody>
          <a:bodyPr/>
          <a:lstStyle/>
          <a:p>
            <a:fld id="{2C0E94E6-C12E-47AE-B71F-3DA5FB541660}" type="datetime1">
              <a:rPr lang="en-US" smtClean="0"/>
              <a:t>6/22/2021</a:t>
            </a:fld>
            <a:endParaRPr lang="en-US" dirty="0"/>
          </a:p>
        </p:txBody>
      </p:sp>
      <p:sp>
        <p:nvSpPr>
          <p:cNvPr id="6" name="Footer Placeholder 5">
            <a:extLst>
              <a:ext uri="{FF2B5EF4-FFF2-40B4-BE49-F238E27FC236}">
                <a16:creationId xmlns:a16="http://schemas.microsoft.com/office/drawing/2014/main" id="{1A1DEF02-0BB9-40F3-946F-11098924485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D801E2D-F17D-48C1-9E25-FD8F434250B8}"/>
              </a:ext>
            </a:extLst>
          </p:cNvPr>
          <p:cNvSpPr>
            <a:spLocks noGrp="1"/>
          </p:cNvSpPr>
          <p:nvPr>
            <p:ph type="sldNum" sz="quarter" idx="12"/>
          </p:nvPr>
        </p:nvSpPr>
        <p:spPr/>
        <p:txBody>
          <a:bodyPr/>
          <a:lstStyle/>
          <a:p>
            <a:fld id="{392DC1CD-9829-4E18-8059-1BA2C59D359E}" type="slidenum">
              <a:rPr lang="en-US" smtClean="0"/>
              <a:t>‹#›</a:t>
            </a:fld>
            <a:endParaRPr lang="en-US" dirty="0"/>
          </a:p>
        </p:txBody>
      </p:sp>
    </p:spTree>
    <p:extLst>
      <p:ext uri="{BB962C8B-B14F-4D97-AF65-F5344CB8AC3E}">
        <p14:creationId xmlns:p14="http://schemas.microsoft.com/office/powerpoint/2010/main" val="11156433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DF735-2EBC-4EA4-8251-1618F56114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D3E3CF-2B8D-48A1-862E-634AE7F97D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D39F24-75F6-44B1-BF12-F7CC0966196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9BE4DB4-E4BB-4FD2-A385-55DAC17320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66A26D6-F373-480F-9E4B-E4F5225ED83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074A1D-78C0-452F-8566-CA885E7B78F1}"/>
              </a:ext>
            </a:extLst>
          </p:cNvPr>
          <p:cNvSpPr>
            <a:spLocks noGrp="1"/>
          </p:cNvSpPr>
          <p:nvPr>
            <p:ph type="dt" sz="half" idx="10"/>
          </p:nvPr>
        </p:nvSpPr>
        <p:spPr/>
        <p:txBody>
          <a:bodyPr/>
          <a:lstStyle/>
          <a:p>
            <a:fld id="{803AA0E8-6FEC-4149-9684-3C5248D8577C}" type="datetime1">
              <a:rPr lang="en-US" smtClean="0"/>
              <a:t>6/22/2021</a:t>
            </a:fld>
            <a:endParaRPr lang="en-US" dirty="0"/>
          </a:p>
        </p:txBody>
      </p:sp>
      <p:sp>
        <p:nvSpPr>
          <p:cNvPr id="8" name="Footer Placeholder 7">
            <a:extLst>
              <a:ext uri="{FF2B5EF4-FFF2-40B4-BE49-F238E27FC236}">
                <a16:creationId xmlns:a16="http://schemas.microsoft.com/office/drawing/2014/main" id="{E46F5794-B9F1-4945-9191-EB9B7162C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789C2FF-851B-4EEE-938A-F94BBBE14DB7}"/>
              </a:ext>
            </a:extLst>
          </p:cNvPr>
          <p:cNvSpPr>
            <a:spLocks noGrp="1"/>
          </p:cNvSpPr>
          <p:nvPr>
            <p:ph type="sldNum" sz="quarter" idx="12"/>
          </p:nvPr>
        </p:nvSpPr>
        <p:spPr/>
        <p:txBody>
          <a:bodyPr/>
          <a:lstStyle/>
          <a:p>
            <a:fld id="{392DC1CD-9829-4E18-8059-1BA2C59D359E}" type="slidenum">
              <a:rPr lang="en-US" smtClean="0"/>
              <a:t>‹#›</a:t>
            </a:fld>
            <a:endParaRPr lang="en-US" dirty="0"/>
          </a:p>
        </p:txBody>
      </p:sp>
    </p:spTree>
    <p:extLst>
      <p:ext uri="{BB962C8B-B14F-4D97-AF65-F5344CB8AC3E}">
        <p14:creationId xmlns:p14="http://schemas.microsoft.com/office/powerpoint/2010/main" val="31216056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1C1B2-6D17-487B-8631-F508F1CCCF9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C1AB06B-E42E-4162-A3B4-1CEEFEDD49FB}"/>
              </a:ext>
            </a:extLst>
          </p:cNvPr>
          <p:cNvSpPr>
            <a:spLocks noGrp="1"/>
          </p:cNvSpPr>
          <p:nvPr>
            <p:ph type="dt" sz="half" idx="10"/>
          </p:nvPr>
        </p:nvSpPr>
        <p:spPr/>
        <p:txBody>
          <a:bodyPr/>
          <a:lstStyle/>
          <a:p>
            <a:fld id="{458B38DA-7F63-4AA1-88C0-7034B5A1F977}" type="datetime1">
              <a:rPr lang="en-US" smtClean="0"/>
              <a:t>6/22/2021</a:t>
            </a:fld>
            <a:endParaRPr lang="en-US" dirty="0"/>
          </a:p>
        </p:txBody>
      </p:sp>
      <p:sp>
        <p:nvSpPr>
          <p:cNvPr id="4" name="Footer Placeholder 3">
            <a:extLst>
              <a:ext uri="{FF2B5EF4-FFF2-40B4-BE49-F238E27FC236}">
                <a16:creationId xmlns:a16="http://schemas.microsoft.com/office/drawing/2014/main" id="{70823D2D-C498-40B8-AD24-0AD9BD6AF20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822B647-3455-4581-ACEE-C762756338FD}"/>
              </a:ext>
            </a:extLst>
          </p:cNvPr>
          <p:cNvSpPr>
            <a:spLocks noGrp="1"/>
          </p:cNvSpPr>
          <p:nvPr>
            <p:ph type="sldNum" sz="quarter" idx="12"/>
          </p:nvPr>
        </p:nvSpPr>
        <p:spPr/>
        <p:txBody>
          <a:bodyPr/>
          <a:lstStyle/>
          <a:p>
            <a:fld id="{392DC1CD-9829-4E18-8059-1BA2C59D359E}" type="slidenum">
              <a:rPr lang="en-US" smtClean="0"/>
              <a:t>‹#›</a:t>
            </a:fld>
            <a:endParaRPr lang="en-US" dirty="0"/>
          </a:p>
        </p:txBody>
      </p:sp>
    </p:spTree>
    <p:extLst>
      <p:ext uri="{BB962C8B-B14F-4D97-AF65-F5344CB8AC3E}">
        <p14:creationId xmlns:p14="http://schemas.microsoft.com/office/powerpoint/2010/main" val="28061976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6ABE49-B504-4990-BD0E-596D2C376456}"/>
              </a:ext>
            </a:extLst>
          </p:cNvPr>
          <p:cNvSpPr>
            <a:spLocks noGrp="1"/>
          </p:cNvSpPr>
          <p:nvPr>
            <p:ph type="dt" sz="half" idx="10"/>
          </p:nvPr>
        </p:nvSpPr>
        <p:spPr/>
        <p:txBody>
          <a:bodyPr/>
          <a:lstStyle/>
          <a:p>
            <a:fld id="{57886822-1DBC-4057-B3EE-0023A9B5A1D5}" type="datetime1">
              <a:rPr lang="en-US" smtClean="0"/>
              <a:t>6/22/2021</a:t>
            </a:fld>
            <a:endParaRPr lang="en-US" dirty="0"/>
          </a:p>
        </p:txBody>
      </p:sp>
      <p:sp>
        <p:nvSpPr>
          <p:cNvPr id="3" name="Footer Placeholder 2">
            <a:extLst>
              <a:ext uri="{FF2B5EF4-FFF2-40B4-BE49-F238E27FC236}">
                <a16:creationId xmlns:a16="http://schemas.microsoft.com/office/drawing/2014/main" id="{E060424B-3FCF-4BC3-89D4-B05EDB3286F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2755ED9B-7B8A-44A1-91C2-9C5D9A68B9DF}"/>
              </a:ext>
            </a:extLst>
          </p:cNvPr>
          <p:cNvSpPr>
            <a:spLocks noGrp="1"/>
          </p:cNvSpPr>
          <p:nvPr>
            <p:ph type="sldNum" sz="quarter" idx="12"/>
          </p:nvPr>
        </p:nvSpPr>
        <p:spPr/>
        <p:txBody>
          <a:bodyPr/>
          <a:lstStyle/>
          <a:p>
            <a:fld id="{392DC1CD-9829-4E18-8059-1BA2C59D359E}" type="slidenum">
              <a:rPr lang="en-US" smtClean="0"/>
              <a:t>‹#›</a:t>
            </a:fld>
            <a:endParaRPr lang="en-US" dirty="0"/>
          </a:p>
        </p:txBody>
      </p:sp>
    </p:spTree>
    <p:extLst>
      <p:ext uri="{BB962C8B-B14F-4D97-AF65-F5344CB8AC3E}">
        <p14:creationId xmlns:p14="http://schemas.microsoft.com/office/powerpoint/2010/main" val="39703863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361D2-DF4D-444C-90A4-417744820D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C53535E-91F6-48D1-933E-13BDDD9594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30814F4-BAA9-4972-947A-6C2F510CAE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C436FFE-C166-4915-B2EF-316473FAA8BC}"/>
              </a:ext>
            </a:extLst>
          </p:cNvPr>
          <p:cNvSpPr>
            <a:spLocks noGrp="1"/>
          </p:cNvSpPr>
          <p:nvPr>
            <p:ph type="dt" sz="half" idx="10"/>
          </p:nvPr>
        </p:nvSpPr>
        <p:spPr/>
        <p:txBody>
          <a:bodyPr/>
          <a:lstStyle/>
          <a:p>
            <a:fld id="{F84BDA5F-EB22-46EB-BEE2-600016B918B4}" type="datetime1">
              <a:rPr lang="en-US" smtClean="0"/>
              <a:t>6/22/2021</a:t>
            </a:fld>
            <a:endParaRPr lang="en-US" dirty="0"/>
          </a:p>
        </p:txBody>
      </p:sp>
      <p:sp>
        <p:nvSpPr>
          <p:cNvPr id="6" name="Footer Placeholder 5">
            <a:extLst>
              <a:ext uri="{FF2B5EF4-FFF2-40B4-BE49-F238E27FC236}">
                <a16:creationId xmlns:a16="http://schemas.microsoft.com/office/drawing/2014/main" id="{5F10A8DE-9B2C-4C95-9419-3467A8BF81C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E065865-EE16-4A41-A93B-7C4DC3F19511}"/>
              </a:ext>
            </a:extLst>
          </p:cNvPr>
          <p:cNvSpPr>
            <a:spLocks noGrp="1"/>
          </p:cNvSpPr>
          <p:nvPr>
            <p:ph type="sldNum" sz="quarter" idx="12"/>
          </p:nvPr>
        </p:nvSpPr>
        <p:spPr/>
        <p:txBody>
          <a:bodyPr/>
          <a:lstStyle/>
          <a:p>
            <a:fld id="{392DC1CD-9829-4E18-8059-1BA2C59D359E}" type="slidenum">
              <a:rPr lang="en-US" smtClean="0"/>
              <a:t>‹#›</a:t>
            </a:fld>
            <a:endParaRPr lang="en-US" dirty="0"/>
          </a:p>
        </p:txBody>
      </p:sp>
    </p:spTree>
    <p:extLst>
      <p:ext uri="{BB962C8B-B14F-4D97-AF65-F5344CB8AC3E}">
        <p14:creationId xmlns:p14="http://schemas.microsoft.com/office/powerpoint/2010/main" val="110996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CB20B-2813-4945-BBF8-B01E2F073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F5CFFB2-ACE7-417A-8B3F-6184AE4B2B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A9FF35-60AE-4000-8C00-FE8FC8CB9ACB}"/>
              </a:ext>
            </a:extLst>
          </p:cNvPr>
          <p:cNvSpPr>
            <a:spLocks noGrp="1"/>
          </p:cNvSpPr>
          <p:nvPr>
            <p:ph type="dt" sz="half" idx="10"/>
          </p:nvPr>
        </p:nvSpPr>
        <p:spPr/>
        <p:txBody>
          <a:bodyPr/>
          <a:lstStyle/>
          <a:p>
            <a:fld id="{7B79BC05-8BDA-498F-B01F-3C92AC159BE3}" type="datetimeFigureOut">
              <a:rPr lang="en-US" smtClean="0"/>
              <a:t>6/22/2021</a:t>
            </a:fld>
            <a:endParaRPr lang="en-US"/>
          </a:p>
        </p:txBody>
      </p:sp>
      <p:sp>
        <p:nvSpPr>
          <p:cNvPr id="5" name="Footer Placeholder 4">
            <a:extLst>
              <a:ext uri="{FF2B5EF4-FFF2-40B4-BE49-F238E27FC236}">
                <a16:creationId xmlns:a16="http://schemas.microsoft.com/office/drawing/2014/main" id="{F683BAE0-B610-4834-8F87-3CC7AF65AB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C86DD1-BE1A-4348-A818-681779D12F0D}"/>
              </a:ext>
            </a:extLst>
          </p:cNvPr>
          <p:cNvSpPr>
            <a:spLocks noGrp="1"/>
          </p:cNvSpPr>
          <p:nvPr>
            <p:ph type="sldNum" sz="quarter" idx="12"/>
          </p:nvPr>
        </p:nvSpPr>
        <p:spPr/>
        <p:txBody>
          <a:bodyPr/>
          <a:lstStyle/>
          <a:p>
            <a:fld id="{48B55520-3344-4C72-BB93-3D18BD9A75DF}" type="slidenum">
              <a:rPr lang="en-US" smtClean="0"/>
              <a:t>‹#›</a:t>
            </a:fld>
            <a:endParaRPr lang="en-US"/>
          </a:p>
        </p:txBody>
      </p:sp>
    </p:spTree>
    <p:extLst>
      <p:ext uri="{BB962C8B-B14F-4D97-AF65-F5344CB8AC3E}">
        <p14:creationId xmlns:p14="http://schemas.microsoft.com/office/powerpoint/2010/main" val="355806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D8E2B-BBB5-4BE4-BF52-E42B513317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9E265B-294E-4315-9E32-8F561F3438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D66FB789-FBDD-48FE-A880-4D8C76C6F7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84C7E3-49E7-4D86-AC63-ADD0C7FEE09F}"/>
              </a:ext>
            </a:extLst>
          </p:cNvPr>
          <p:cNvSpPr>
            <a:spLocks noGrp="1"/>
          </p:cNvSpPr>
          <p:nvPr>
            <p:ph type="dt" sz="half" idx="10"/>
          </p:nvPr>
        </p:nvSpPr>
        <p:spPr/>
        <p:txBody>
          <a:bodyPr/>
          <a:lstStyle/>
          <a:p>
            <a:fld id="{A01CE86A-AD40-4B55-AD7E-5024A5F1832F}" type="datetime1">
              <a:rPr lang="en-US" smtClean="0"/>
              <a:t>6/22/2021</a:t>
            </a:fld>
            <a:endParaRPr lang="en-US" dirty="0"/>
          </a:p>
        </p:txBody>
      </p:sp>
      <p:sp>
        <p:nvSpPr>
          <p:cNvPr id="6" name="Footer Placeholder 5">
            <a:extLst>
              <a:ext uri="{FF2B5EF4-FFF2-40B4-BE49-F238E27FC236}">
                <a16:creationId xmlns:a16="http://schemas.microsoft.com/office/drawing/2014/main" id="{D37610DC-B2AE-4D66-9389-4BEBAE487FB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DDF56B7-2B6B-4AB4-8E43-34EE5E626D00}"/>
              </a:ext>
            </a:extLst>
          </p:cNvPr>
          <p:cNvSpPr>
            <a:spLocks noGrp="1"/>
          </p:cNvSpPr>
          <p:nvPr>
            <p:ph type="sldNum" sz="quarter" idx="12"/>
          </p:nvPr>
        </p:nvSpPr>
        <p:spPr/>
        <p:txBody>
          <a:bodyPr/>
          <a:lstStyle/>
          <a:p>
            <a:fld id="{392DC1CD-9829-4E18-8059-1BA2C59D359E}" type="slidenum">
              <a:rPr lang="en-US" smtClean="0"/>
              <a:t>‹#›</a:t>
            </a:fld>
            <a:endParaRPr lang="en-US" dirty="0"/>
          </a:p>
        </p:txBody>
      </p:sp>
    </p:spTree>
    <p:extLst>
      <p:ext uri="{BB962C8B-B14F-4D97-AF65-F5344CB8AC3E}">
        <p14:creationId xmlns:p14="http://schemas.microsoft.com/office/powerpoint/2010/main" val="22835785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25285D-AF73-44BB-A25A-CB9C5AF145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9381DF3-FD1B-49AD-A4C4-2150FB2F3F6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F1814E-94F8-4FC1-8D04-89DCD0BBAAA6}"/>
              </a:ext>
            </a:extLst>
          </p:cNvPr>
          <p:cNvSpPr>
            <a:spLocks noGrp="1"/>
          </p:cNvSpPr>
          <p:nvPr>
            <p:ph type="dt" sz="half" idx="10"/>
          </p:nvPr>
        </p:nvSpPr>
        <p:spPr/>
        <p:txBody>
          <a:bodyPr/>
          <a:lstStyle/>
          <a:p>
            <a:fld id="{9EE54F0F-47CC-4058-8DCE-978720040A77}" type="datetime1">
              <a:rPr lang="en-US" smtClean="0"/>
              <a:t>6/22/2021</a:t>
            </a:fld>
            <a:endParaRPr lang="en-US" dirty="0"/>
          </a:p>
        </p:txBody>
      </p:sp>
      <p:sp>
        <p:nvSpPr>
          <p:cNvPr id="5" name="Footer Placeholder 4">
            <a:extLst>
              <a:ext uri="{FF2B5EF4-FFF2-40B4-BE49-F238E27FC236}">
                <a16:creationId xmlns:a16="http://schemas.microsoft.com/office/drawing/2014/main" id="{E864FD06-EA22-4F08-BA6C-6730A73A9A0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842470E-4095-4080-BCB0-F3DC64E491C9}"/>
              </a:ext>
            </a:extLst>
          </p:cNvPr>
          <p:cNvSpPr>
            <a:spLocks noGrp="1"/>
          </p:cNvSpPr>
          <p:nvPr>
            <p:ph type="sldNum" sz="quarter" idx="12"/>
          </p:nvPr>
        </p:nvSpPr>
        <p:spPr/>
        <p:txBody>
          <a:bodyPr/>
          <a:lstStyle/>
          <a:p>
            <a:fld id="{392DC1CD-9829-4E18-8059-1BA2C59D359E}" type="slidenum">
              <a:rPr lang="en-US" smtClean="0"/>
              <a:t>‹#›</a:t>
            </a:fld>
            <a:endParaRPr lang="en-US" dirty="0"/>
          </a:p>
        </p:txBody>
      </p:sp>
    </p:spTree>
    <p:extLst>
      <p:ext uri="{BB962C8B-B14F-4D97-AF65-F5344CB8AC3E}">
        <p14:creationId xmlns:p14="http://schemas.microsoft.com/office/powerpoint/2010/main" val="8876443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4D1766A-32DA-4515-B5BA-90953D75F0B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A56982F-52F6-460E-9CAA-4FBCBB45AD9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49C812-F59F-4A21-8A20-8385A458642B}"/>
              </a:ext>
            </a:extLst>
          </p:cNvPr>
          <p:cNvSpPr>
            <a:spLocks noGrp="1"/>
          </p:cNvSpPr>
          <p:nvPr>
            <p:ph type="dt" sz="half" idx="10"/>
          </p:nvPr>
        </p:nvSpPr>
        <p:spPr/>
        <p:txBody>
          <a:bodyPr/>
          <a:lstStyle/>
          <a:p>
            <a:fld id="{66759938-3ADF-4771-895A-157A985E0669}" type="datetime1">
              <a:rPr lang="en-US" smtClean="0"/>
              <a:t>6/22/2021</a:t>
            </a:fld>
            <a:endParaRPr lang="en-US" dirty="0"/>
          </a:p>
        </p:txBody>
      </p:sp>
      <p:sp>
        <p:nvSpPr>
          <p:cNvPr id="5" name="Footer Placeholder 4">
            <a:extLst>
              <a:ext uri="{FF2B5EF4-FFF2-40B4-BE49-F238E27FC236}">
                <a16:creationId xmlns:a16="http://schemas.microsoft.com/office/drawing/2014/main" id="{BF9FD9C7-7AB6-4905-A2A2-206C0B6CD09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047F2A2-7F9F-426E-A32F-190D607F2F24}"/>
              </a:ext>
            </a:extLst>
          </p:cNvPr>
          <p:cNvSpPr>
            <a:spLocks noGrp="1"/>
          </p:cNvSpPr>
          <p:nvPr>
            <p:ph type="sldNum" sz="quarter" idx="12"/>
          </p:nvPr>
        </p:nvSpPr>
        <p:spPr/>
        <p:txBody>
          <a:bodyPr/>
          <a:lstStyle/>
          <a:p>
            <a:fld id="{392DC1CD-9829-4E18-8059-1BA2C59D359E}" type="slidenum">
              <a:rPr lang="en-US" smtClean="0"/>
              <a:t>‹#›</a:t>
            </a:fld>
            <a:endParaRPr lang="en-US" dirty="0"/>
          </a:p>
        </p:txBody>
      </p:sp>
    </p:spTree>
    <p:extLst>
      <p:ext uri="{BB962C8B-B14F-4D97-AF65-F5344CB8AC3E}">
        <p14:creationId xmlns:p14="http://schemas.microsoft.com/office/powerpoint/2010/main" val="1270226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BBB3A-CD34-4776-B313-AAC16CFD3D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D9304B-CDEB-4EF9-BD63-EEC3E48DAA0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5475C35-2695-4B2B-B99A-F0E7A0DF81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06AF49E-83CB-4758-B2BD-5C3C7621457C}"/>
              </a:ext>
            </a:extLst>
          </p:cNvPr>
          <p:cNvSpPr>
            <a:spLocks noGrp="1"/>
          </p:cNvSpPr>
          <p:nvPr>
            <p:ph type="dt" sz="half" idx="10"/>
          </p:nvPr>
        </p:nvSpPr>
        <p:spPr/>
        <p:txBody>
          <a:bodyPr/>
          <a:lstStyle/>
          <a:p>
            <a:fld id="{7B79BC05-8BDA-498F-B01F-3C92AC159BE3}" type="datetimeFigureOut">
              <a:rPr lang="en-US" smtClean="0"/>
              <a:t>6/22/2021</a:t>
            </a:fld>
            <a:endParaRPr lang="en-US"/>
          </a:p>
        </p:txBody>
      </p:sp>
      <p:sp>
        <p:nvSpPr>
          <p:cNvPr id="6" name="Footer Placeholder 5">
            <a:extLst>
              <a:ext uri="{FF2B5EF4-FFF2-40B4-BE49-F238E27FC236}">
                <a16:creationId xmlns:a16="http://schemas.microsoft.com/office/drawing/2014/main" id="{4B009236-5314-49CB-A9EC-AB91BEA012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7D36F9-6DA4-4956-8869-3ECCDEA0807C}"/>
              </a:ext>
            </a:extLst>
          </p:cNvPr>
          <p:cNvSpPr>
            <a:spLocks noGrp="1"/>
          </p:cNvSpPr>
          <p:nvPr>
            <p:ph type="sldNum" sz="quarter" idx="12"/>
          </p:nvPr>
        </p:nvSpPr>
        <p:spPr/>
        <p:txBody>
          <a:bodyPr/>
          <a:lstStyle/>
          <a:p>
            <a:fld id="{48B55520-3344-4C72-BB93-3D18BD9A75DF}" type="slidenum">
              <a:rPr lang="en-US" smtClean="0"/>
              <a:t>‹#›</a:t>
            </a:fld>
            <a:endParaRPr lang="en-US"/>
          </a:p>
        </p:txBody>
      </p:sp>
    </p:spTree>
    <p:extLst>
      <p:ext uri="{BB962C8B-B14F-4D97-AF65-F5344CB8AC3E}">
        <p14:creationId xmlns:p14="http://schemas.microsoft.com/office/powerpoint/2010/main" val="2780746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3E5E4-0E21-45DB-9FB3-B3B896C1C9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B9908A-9A93-4B1E-B9CB-63BED30074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96479E6-B1E5-4C72-888B-47E39405D23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B541E26-42C3-4FA1-BE20-ACED0732C4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61344A0-F70E-44F6-8D7B-CEF184531C8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BC376B2-D1A3-431D-8065-B561D15479D2}"/>
              </a:ext>
            </a:extLst>
          </p:cNvPr>
          <p:cNvSpPr>
            <a:spLocks noGrp="1"/>
          </p:cNvSpPr>
          <p:nvPr>
            <p:ph type="dt" sz="half" idx="10"/>
          </p:nvPr>
        </p:nvSpPr>
        <p:spPr/>
        <p:txBody>
          <a:bodyPr/>
          <a:lstStyle/>
          <a:p>
            <a:fld id="{7B79BC05-8BDA-498F-B01F-3C92AC159BE3}" type="datetimeFigureOut">
              <a:rPr lang="en-US" smtClean="0"/>
              <a:t>6/22/2021</a:t>
            </a:fld>
            <a:endParaRPr lang="en-US"/>
          </a:p>
        </p:txBody>
      </p:sp>
      <p:sp>
        <p:nvSpPr>
          <p:cNvPr id="8" name="Footer Placeholder 7">
            <a:extLst>
              <a:ext uri="{FF2B5EF4-FFF2-40B4-BE49-F238E27FC236}">
                <a16:creationId xmlns:a16="http://schemas.microsoft.com/office/drawing/2014/main" id="{36CCDF24-6EB4-4FAD-92DF-D44C677D975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95E49D-F4E8-47F7-A20B-F3BC13451CEB}"/>
              </a:ext>
            </a:extLst>
          </p:cNvPr>
          <p:cNvSpPr>
            <a:spLocks noGrp="1"/>
          </p:cNvSpPr>
          <p:nvPr>
            <p:ph type="sldNum" sz="quarter" idx="12"/>
          </p:nvPr>
        </p:nvSpPr>
        <p:spPr/>
        <p:txBody>
          <a:bodyPr/>
          <a:lstStyle/>
          <a:p>
            <a:fld id="{48B55520-3344-4C72-BB93-3D18BD9A75DF}" type="slidenum">
              <a:rPr lang="en-US" smtClean="0"/>
              <a:t>‹#›</a:t>
            </a:fld>
            <a:endParaRPr lang="en-US"/>
          </a:p>
        </p:txBody>
      </p:sp>
    </p:spTree>
    <p:extLst>
      <p:ext uri="{BB962C8B-B14F-4D97-AF65-F5344CB8AC3E}">
        <p14:creationId xmlns:p14="http://schemas.microsoft.com/office/powerpoint/2010/main" val="3850990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702C1-DF61-483F-BC5D-DF142F32D9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4818F6C-895A-4C25-9CA3-6DC39D4D31A8}"/>
              </a:ext>
            </a:extLst>
          </p:cNvPr>
          <p:cNvSpPr>
            <a:spLocks noGrp="1"/>
          </p:cNvSpPr>
          <p:nvPr>
            <p:ph type="dt" sz="half" idx="10"/>
          </p:nvPr>
        </p:nvSpPr>
        <p:spPr/>
        <p:txBody>
          <a:bodyPr/>
          <a:lstStyle/>
          <a:p>
            <a:fld id="{7B79BC05-8BDA-498F-B01F-3C92AC159BE3}" type="datetimeFigureOut">
              <a:rPr lang="en-US" smtClean="0"/>
              <a:t>6/22/2021</a:t>
            </a:fld>
            <a:endParaRPr lang="en-US"/>
          </a:p>
        </p:txBody>
      </p:sp>
      <p:sp>
        <p:nvSpPr>
          <p:cNvPr id="4" name="Footer Placeholder 3">
            <a:extLst>
              <a:ext uri="{FF2B5EF4-FFF2-40B4-BE49-F238E27FC236}">
                <a16:creationId xmlns:a16="http://schemas.microsoft.com/office/drawing/2014/main" id="{271C314E-0EDA-4B1E-94B6-11ED5F887F6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D84EE70-DCDC-4676-A4B1-73040E1AF3C9}"/>
              </a:ext>
            </a:extLst>
          </p:cNvPr>
          <p:cNvSpPr>
            <a:spLocks noGrp="1"/>
          </p:cNvSpPr>
          <p:nvPr>
            <p:ph type="sldNum" sz="quarter" idx="12"/>
          </p:nvPr>
        </p:nvSpPr>
        <p:spPr/>
        <p:txBody>
          <a:bodyPr/>
          <a:lstStyle/>
          <a:p>
            <a:fld id="{48B55520-3344-4C72-BB93-3D18BD9A75DF}" type="slidenum">
              <a:rPr lang="en-US" smtClean="0"/>
              <a:t>‹#›</a:t>
            </a:fld>
            <a:endParaRPr lang="en-US"/>
          </a:p>
        </p:txBody>
      </p:sp>
    </p:spTree>
    <p:extLst>
      <p:ext uri="{BB962C8B-B14F-4D97-AF65-F5344CB8AC3E}">
        <p14:creationId xmlns:p14="http://schemas.microsoft.com/office/powerpoint/2010/main" val="1591290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FB971C-768D-4267-B1B6-424CC8D78247}"/>
              </a:ext>
            </a:extLst>
          </p:cNvPr>
          <p:cNvSpPr>
            <a:spLocks noGrp="1"/>
          </p:cNvSpPr>
          <p:nvPr>
            <p:ph type="dt" sz="half" idx="10"/>
          </p:nvPr>
        </p:nvSpPr>
        <p:spPr/>
        <p:txBody>
          <a:bodyPr/>
          <a:lstStyle/>
          <a:p>
            <a:fld id="{7B79BC05-8BDA-498F-B01F-3C92AC159BE3}" type="datetimeFigureOut">
              <a:rPr lang="en-US" smtClean="0"/>
              <a:t>6/22/2021</a:t>
            </a:fld>
            <a:endParaRPr lang="en-US"/>
          </a:p>
        </p:txBody>
      </p:sp>
      <p:sp>
        <p:nvSpPr>
          <p:cNvPr id="3" name="Footer Placeholder 2">
            <a:extLst>
              <a:ext uri="{FF2B5EF4-FFF2-40B4-BE49-F238E27FC236}">
                <a16:creationId xmlns:a16="http://schemas.microsoft.com/office/drawing/2014/main" id="{29350C14-D370-4165-AE43-2EBCE487899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595BD35-3A88-4FF6-AE47-63D6EA1A0D9C}"/>
              </a:ext>
            </a:extLst>
          </p:cNvPr>
          <p:cNvSpPr>
            <a:spLocks noGrp="1"/>
          </p:cNvSpPr>
          <p:nvPr>
            <p:ph type="sldNum" sz="quarter" idx="12"/>
          </p:nvPr>
        </p:nvSpPr>
        <p:spPr/>
        <p:txBody>
          <a:bodyPr/>
          <a:lstStyle/>
          <a:p>
            <a:fld id="{48B55520-3344-4C72-BB93-3D18BD9A75DF}" type="slidenum">
              <a:rPr lang="en-US" smtClean="0"/>
              <a:t>‹#›</a:t>
            </a:fld>
            <a:endParaRPr lang="en-US"/>
          </a:p>
        </p:txBody>
      </p:sp>
    </p:spTree>
    <p:extLst>
      <p:ext uri="{BB962C8B-B14F-4D97-AF65-F5344CB8AC3E}">
        <p14:creationId xmlns:p14="http://schemas.microsoft.com/office/powerpoint/2010/main" val="1187475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4171B-5A27-4886-97D5-F51BB313E37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C22936A-377E-4E83-A610-800C375192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BB2D87-2E63-4C2E-A57B-5BC345DF2A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EB8A29-513B-4A0D-9EF3-15450FEFFFB2}"/>
              </a:ext>
            </a:extLst>
          </p:cNvPr>
          <p:cNvSpPr>
            <a:spLocks noGrp="1"/>
          </p:cNvSpPr>
          <p:nvPr>
            <p:ph type="dt" sz="half" idx="10"/>
          </p:nvPr>
        </p:nvSpPr>
        <p:spPr/>
        <p:txBody>
          <a:bodyPr/>
          <a:lstStyle/>
          <a:p>
            <a:fld id="{7B79BC05-8BDA-498F-B01F-3C92AC159BE3}" type="datetimeFigureOut">
              <a:rPr lang="en-US" smtClean="0"/>
              <a:t>6/22/2021</a:t>
            </a:fld>
            <a:endParaRPr lang="en-US"/>
          </a:p>
        </p:txBody>
      </p:sp>
      <p:sp>
        <p:nvSpPr>
          <p:cNvPr id="6" name="Footer Placeholder 5">
            <a:extLst>
              <a:ext uri="{FF2B5EF4-FFF2-40B4-BE49-F238E27FC236}">
                <a16:creationId xmlns:a16="http://schemas.microsoft.com/office/drawing/2014/main" id="{9D38A7F9-C598-4782-A26A-D29F83C26F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DC14D1-B9F5-4785-A656-B22F3A972ACF}"/>
              </a:ext>
            </a:extLst>
          </p:cNvPr>
          <p:cNvSpPr>
            <a:spLocks noGrp="1"/>
          </p:cNvSpPr>
          <p:nvPr>
            <p:ph type="sldNum" sz="quarter" idx="12"/>
          </p:nvPr>
        </p:nvSpPr>
        <p:spPr/>
        <p:txBody>
          <a:bodyPr/>
          <a:lstStyle/>
          <a:p>
            <a:fld id="{48B55520-3344-4C72-BB93-3D18BD9A75DF}" type="slidenum">
              <a:rPr lang="en-US" smtClean="0"/>
              <a:t>‹#›</a:t>
            </a:fld>
            <a:endParaRPr lang="en-US"/>
          </a:p>
        </p:txBody>
      </p:sp>
    </p:spTree>
    <p:extLst>
      <p:ext uri="{BB962C8B-B14F-4D97-AF65-F5344CB8AC3E}">
        <p14:creationId xmlns:p14="http://schemas.microsoft.com/office/powerpoint/2010/main" val="12718350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263DF-AA40-42D4-A172-494E3589BC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F45836-E496-45FA-AD31-D8AB9AB306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2D481E7-C97F-469A-B672-B1BE447863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8D3465-45AA-442D-B9E3-2DFABFC02384}"/>
              </a:ext>
            </a:extLst>
          </p:cNvPr>
          <p:cNvSpPr>
            <a:spLocks noGrp="1"/>
          </p:cNvSpPr>
          <p:nvPr>
            <p:ph type="dt" sz="half" idx="10"/>
          </p:nvPr>
        </p:nvSpPr>
        <p:spPr/>
        <p:txBody>
          <a:bodyPr/>
          <a:lstStyle/>
          <a:p>
            <a:fld id="{7B79BC05-8BDA-498F-B01F-3C92AC159BE3}" type="datetimeFigureOut">
              <a:rPr lang="en-US" smtClean="0"/>
              <a:t>6/22/2021</a:t>
            </a:fld>
            <a:endParaRPr lang="en-US"/>
          </a:p>
        </p:txBody>
      </p:sp>
      <p:sp>
        <p:nvSpPr>
          <p:cNvPr id="6" name="Footer Placeholder 5">
            <a:extLst>
              <a:ext uri="{FF2B5EF4-FFF2-40B4-BE49-F238E27FC236}">
                <a16:creationId xmlns:a16="http://schemas.microsoft.com/office/drawing/2014/main" id="{B2564497-EC9D-4868-84AF-3E49947513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9932EE-E9C3-45AC-80E1-609BFB914445}"/>
              </a:ext>
            </a:extLst>
          </p:cNvPr>
          <p:cNvSpPr>
            <a:spLocks noGrp="1"/>
          </p:cNvSpPr>
          <p:nvPr>
            <p:ph type="sldNum" sz="quarter" idx="12"/>
          </p:nvPr>
        </p:nvSpPr>
        <p:spPr/>
        <p:txBody>
          <a:bodyPr/>
          <a:lstStyle/>
          <a:p>
            <a:fld id="{48B55520-3344-4C72-BB93-3D18BD9A75DF}" type="slidenum">
              <a:rPr lang="en-US" smtClean="0"/>
              <a:t>‹#›</a:t>
            </a:fld>
            <a:endParaRPr lang="en-US"/>
          </a:p>
        </p:txBody>
      </p:sp>
    </p:spTree>
    <p:extLst>
      <p:ext uri="{BB962C8B-B14F-4D97-AF65-F5344CB8AC3E}">
        <p14:creationId xmlns:p14="http://schemas.microsoft.com/office/powerpoint/2010/main" val="2275944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493FAF9-4968-4D3D-A1C7-AAD7BA5F49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15B818-B453-4FAD-8282-61CF839B41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DAECFB-ABC5-41F7-9BAF-9C21EDEFD32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79BC05-8BDA-498F-B01F-3C92AC159BE3}" type="datetimeFigureOut">
              <a:rPr lang="en-US" smtClean="0"/>
              <a:t>6/22/2021</a:t>
            </a:fld>
            <a:endParaRPr lang="en-US"/>
          </a:p>
        </p:txBody>
      </p:sp>
      <p:sp>
        <p:nvSpPr>
          <p:cNvPr id="5" name="Footer Placeholder 4">
            <a:extLst>
              <a:ext uri="{FF2B5EF4-FFF2-40B4-BE49-F238E27FC236}">
                <a16:creationId xmlns:a16="http://schemas.microsoft.com/office/drawing/2014/main" id="{E09A9E78-736F-4F66-B9D6-2CDDE7C65F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35B763D-4C4F-413B-8E92-63BD7A1A90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B55520-3344-4C72-BB93-3D18BD9A75DF}" type="slidenum">
              <a:rPr lang="en-US" smtClean="0"/>
              <a:t>‹#›</a:t>
            </a:fld>
            <a:endParaRPr lang="en-US"/>
          </a:p>
        </p:txBody>
      </p:sp>
    </p:spTree>
    <p:extLst>
      <p:ext uri="{BB962C8B-B14F-4D97-AF65-F5344CB8AC3E}">
        <p14:creationId xmlns:p14="http://schemas.microsoft.com/office/powerpoint/2010/main" val="14586567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1FFD41-084D-4DA7-B945-8B7075A6D6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B60D390-333A-481C-969D-2EABBB38C05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55FFC1-5DDB-40EE-A2B5-2CAAC01EE2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B96893-0608-4FC3-AE91-C140332449DF}" type="datetime1">
              <a:rPr lang="en-US" smtClean="0"/>
              <a:t>6/22/2021</a:t>
            </a:fld>
            <a:endParaRPr lang="en-US"/>
          </a:p>
        </p:txBody>
      </p:sp>
      <p:sp>
        <p:nvSpPr>
          <p:cNvPr id="5" name="Footer Placeholder 4">
            <a:extLst>
              <a:ext uri="{FF2B5EF4-FFF2-40B4-BE49-F238E27FC236}">
                <a16:creationId xmlns:a16="http://schemas.microsoft.com/office/drawing/2014/main" id="{D3FAFFDE-DBB5-410B-A62E-422C63FBBB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B2A802-0074-42CC-BABA-DDA7A709F1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9546F-BD86-4180-8892-9ABC6CE14964}" type="slidenum">
              <a:rPr lang="en-US" smtClean="0"/>
              <a:t>‹#›</a:t>
            </a:fld>
            <a:endParaRPr lang="en-US"/>
          </a:p>
        </p:txBody>
      </p:sp>
    </p:spTree>
    <p:extLst>
      <p:ext uri="{BB962C8B-B14F-4D97-AF65-F5344CB8AC3E}">
        <p14:creationId xmlns:p14="http://schemas.microsoft.com/office/powerpoint/2010/main" val="11262288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40437CD-CC90-4DD5-AA02-29D705EB81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550465E-FFD6-4801-AF52-0A3C99643A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4C78B04-BCC1-439D-A251-2191EF2BAC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49C369-D83C-423C-8569-32305BC65257}" type="datetime1">
              <a:rPr lang="en-US" smtClean="0"/>
              <a:t>6/22/2021</a:t>
            </a:fld>
            <a:endParaRPr lang="en-US" dirty="0"/>
          </a:p>
        </p:txBody>
      </p:sp>
      <p:sp>
        <p:nvSpPr>
          <p:cNvPr id="5" name="Footer Placeholder 4">
            <a:extLst>
              <a:ext uri="{FF2B5EF4-FFF2-40B4-BE49-F238E27FC236}">
                <a16:creationId xmlns:a16="http://schemas.microsoft.com/office/drawing/2014/main" id="{728A962A-BCC5-451B-8B24-D7077FEEDE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490AC69D-CBA6-4043-8B2C-33E75345BB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2DC1CD-9829-4E18-8059-1BA2C59D359E}" type="slidenum">
              <a:rPr lang="en-US" smtClean="0"/>
              <a:t>‹#›</a:t>
            </a:fld>
            <a:endParaRPr lang="en-US" dirty="0"/>
          </a:p>
        </p:txBody>
      </p:sp>
    </p:spTree>
    <p:extLst>
      <p:ext uri="{BB962C8B-B14F-4D97-AF65-F5344CB8AC3E}">
        <p14:creationId xmlns:p14="http://schemas.microsoft.com/office/powerpoint/2010/main" val="203631432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14.png"/><Relationship Id="rId5" Type="http://schemas.openxmlformats.org/officeDocument/2006/relationships/diagramQuickStyle" Target="../diagrams/quickStyle2.xml"/><Relationship Id="rId10" Type="http://schemas.openxmlformats.org/officeDocument/2006/relationships/image" Target="../media/image13.png"/><Relationship Id="rId4" Type="http://schemas.openxmlformats.org/officeDocument/2006/relationships/diagramLayout" Target="../diagrams/layout2.xml"/><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Freeform: Shape 2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2BB96A4-6D3C-473D-814B-6DDE3BEC76A1}"/>
              </a:ext>
            </a:extLst>
          </p:cNvPr>
          <p:cNvSpPr>
            <a:spLocks noGrp="1"/>
          </p:cNvSpPr>
          <p:nvPr>
            <p:ph type="ctrTitle"/>
          </p:nvPr>
        </p:nvSpPr>
        <p:spPr>
          <a:xfrm>
            <a:off x="-17" y="123674"/>
            <a:ext cx="3953119" cy="5608672"/>
          </a:xfrm>
        </p:spPr>
        <p:txBody>
          <a:bodyPr vert="horz" lIns="91440" tIns="45720" rIns="91440" bIns="45720" rtlCol="0" anchor="b">
            <a:normAutofit/>
          </a:bodyPr>
          <a:lstStyle/>
          <a:p>
            <a:pPr algn="r"/>
            <a:br>
              <a:rPr lang="en-US" sz="3600" b="1" dirty="0">
                <a:solidFill>
                  <a:srgbClr val="FFFFFF"/>
                </a:solidFill>
                <a:latin typeface="Tahoma" panose="020B0604030504040204" pitchFamily="34" charset="0"/>
                <a:ea typeface="Tahoma" panose="020B0604030504040204" pitchFamily="34" charset="0"/>
                <a:cs typeface="Tahoma" panose="020B0604030504040204" pitchFamily="34" charset="0"/>
              </a:rPr>
            </a:br>
            <a:br>
              <a:rPr lang="en-US" sz="3600" b="1" dirty="0">
                <a:solidFill>
                  <a:srgbClr val="FFFFFF"/>
                </a:solidFill>
                <a:latin typeface="Tahoma" panose="020B0604030504040204" pitchFamily="34" charset="0"/>
                <a:ea typeface="Tahoma" panose="020B0604030504040204" pitchFamily="34" charset="0"/>
                <a:cs typeface="Tahoma" panose="020B0604030504040204" pitchFamily="34" charset="0"/>
              </a:rPr>
            </a:br>
            <a:endParaRPr lang="en-US" sz="3600" b="1" kern="1200" dirty="0">
              <a:solidFill>
                <a:srgbClr val="FFFFFF"/>
              </a:solidFill>
              <a:latin typeface="Tahoma" panose="020B0604030504040204" pitchFamily="34" charset="0"/>
              <a:ea typeface="Tahoma" panose="020B0604030504040204" pitchFamily="34" charset="0"/>
              <a:cs typeface="Tahoma" panose="020B0604030504040204" pitchFamily="34" charset="0"/>
            </a:endParaRPr>
          </a:p>
        </p:txBody>
      </p:sp>
      <p:sp>
        <p:nvSpPr>
          <p:cNvPr id="3" name="Subtitle 2">
            <a:extLst>
              <a:ext uri="{FF2B5EF4-FFF2-40B4-BE49-F238E27FC236}">
                <a16:creationId xmlns:a16="http://schemas.microsoft.com/office/drawing/2014/main" id="{962320E8-27DA-416B-9610-A01DD0ABBD06}"/>
              </a:ext>
            </a:extLst>
          </p:cNvPr>
          <p:cNvSpPr>
            <a:spLocks noGrp="1"/>
          </p:cNvSpPr>
          <p:nvPr>
            <p:ph type="subTitle" idx="1"/>
          </p:nvPr>
        </p:nvSpPr>
        <p:spPr>
          <a:xfrm>
            <a:off x="4248095" y="800285"/>
            <a:ext cx="7068834" cy="5546047"/>
          </a:xfrm>
        </p:spPr>
        <p:txBody>
          <a:bodyPr vert="horz" lIns="91440" tIns="45720" rIns="91440" bIns="45720" rtlCol="0" anchor="ctr">
            <a:normAutofit/>
          </a:bodyPr>
          <a:lstStyle/>
          <a:p>
            <a:pPr algn="l">
              <a:spcBef>
                <a:spcPts val="0"/>
              </a:spcBef>
            </a:pPr>
            <a:r>
              <a:rPr lang="en-US" sz="4800" b="1" dirty="0"/>
              <a:t>Environmental Justice</a:t>
            </a:r>
          </a:p>
          <a:p>
            <a:pPr algn="l">
              <a:spcBef>
                <a:spcPts val="0"/>
              </a:spcBef>
            </a:pPr>
            <a:endParaRPr lang="en-US" sz="2800" b="1" dirty="0"/>
          </a:p>
          <a:p>
            <a:pPr algn="l">
              <a:spcBef>
                <a:spcPts val="0"/>
              </a:spcBef>
            </a:pPr>
            <a:r>
              <a:rPr lang="en-US" sz="3200" b="1" dirty="0"/>
              <a:t>Columbia University Forum on</a:t>
            </a:r>
          </a:p>
          <a:p>
            <a:pPr algn="l">
              <a:spcBef>
                <a:spcPts val="0"/>
              </a:spcBef>
            </a:pPr>
            <a:r>
              <a:rPr lang="en-US" sz="3200" b="1" dirty="0"/>
              <a:t>Key Issues in Region 2 </a:t>
            </a:r>
          </a:p>
          <a:p>
            <a:pPr algn="l">
              <a:spcBef>
                <a:spcPts val="0"/>
              </a:spcBef>
            </a:pPr>
            <a:r>
              <a:rPr lang="en-US" sz="2000" b="1" dirty="0"/>
              <a:t>June 23, 2021</a:t>
            </a:r>
          </a:p>
          <a:p>
            <a:pPr algn="l">
              <a:spcBef>
                <a:spcPts val="0"/>
              </a:spcBef>
            </a:pPr>
            <a:endParaRPr lang="en-US" sz="2000" b="1" dirty="0"/>
          </a:p>
          <a:p>
            <a:pPr algn="l">
              <a:spcBef>
                <a:spcPts val="0"/>
              </a:spcBef>
            </a:pPr>
            <a:r>
              <a:rPr lang="en-US" sz="3600" b="1" dirty="0"/>
              <a:t>Charles Lee</a:t>
            </a:r>
          </a:p>
          <a:p>
            <a:pPr algn="l">
              <a:spcBef>
                <a:spcPts val="0"/>
              </a:spcBef>
            </a:pPr>
            <a:r>
              <a:rPr lang="en-US" sz="2000" b="1" dirty="0"/>
              <a:t>Senior Policy Advisor for Environmental Justice</a:t>
            </a:r>
          </a:p>
          <a:p>
            <a:pPr algn="l">
              <a:spcBef>
                <a:spcPts val="0"/>
              </a:spcBef>
            </a:pPr>
            <a:r>
              <a:rPr lang="en-US" sz="2000" b="1" dirty="0"/>
              <a:t>U.S. Environmental Protection Agency</a:t>
            </a:r>
          </a:p>
          <a:p>
            <a:pPr indent="-228600" algn="l">
              <a:buFont typeface="Arial" panose="020B0604020202020204" pitchFamily="34" charset="0"/>
              <a:buChar char="•"/>
            </a:pPr>
            <a:endParaRPr lang="en-US" sz="2000" dirty="0"/>
          </a:p>
        </p:txBody>
      </p:sp>
      <p:pic>
        <p:nvPicPr>
          <p:cNvPr id="7" name="Graphic 6" descr="Scales of Justice">
            <a:extLst>
              <a:ext uri="{FF2B5EF4-FFF2-40B4-BE49-F238E27FC236}">
                <a16:creationId xmlns:a16="http://schemas.microsoft.com/office/drawing/2014/main" id="{495E470B-1F3C-40AF-91C8-54D7BA15F51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7299" y="1125654"/>
            <a:ext cx="3580258" cy="3580258"/>
          </a:xfrm>
          <a:prstGeom prst="rect">
            <a:avLst/>
          </a:prstGeom>
        </p:spPr>
      </p:pic>
    </p:spTree>
    <p:extLst>
      <p:ext uri="{BB962C8B-B14F-4D97-AF65-F5344CB8AC3E}">
        <p14:creationId xmlns:p14="http://schemas.microsoft.com/office/powerpoint/2010/main" val="37745339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7">
            <a:extLst>
              <a:ext uri="{FF2B5EF4-FFF2-40B4-BE49-F238E27FC236}">
                <a16:creationId xmlns:a16="http://schemas.microsoft.com/office/drawing/2014/main" id="{3E443FD7-A66B-4AA0-872D-B088B9BC5F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BF972B-76D6-4242-8A1A-F8729A3045D1}"/>
              </a:ext>
            </a:extLst>
          </p:cNvPr>
          <p:cNvSpPr>
            <a:spLocks noGrp="1"/>
          </p:cNvSpPr>
          <p:nvPr>
            <p:ph type="title"/>
          </p:nvPr>
        </p:nvSpPr>
        <p:spPr>
          <a:xfrm>
            <a:off x="589598" y="822963"/>
            <a:ext cx="5238466" cy="2991416"/>
          </a:xfrm>
        </p:spPr>
        <p:txBody>
          <a:bodyPr vert="horz" lIns="91440" tIns="45720" rIns="91440" bIns="45720" rtlCol="0" anchor="b">
            <a:normAutofit/>
          </a:bodyPr>
          <a:lstStyle/>
          <a:p>
            <a:r>
              <a:rPr lang="en-US" sz="6000" b="1" kern="1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Conclusions</a:t>
            </a:r>
          </a:p>
        </p:txBody>
      </p:sp>
      <p:sp>
        <p:nvSpPr>
          <p:cNvPr id="20" name="Freeform: Shape 19">
            <a:extLst>
              <a:ext uri="{FF2B5EF4-FFF2-40B4-BE49-F238E27FC236}">
                <a16:creationId xmlns:a16="http://schemas.microsoft.com/office/drawing/2014/main" id="{C04BE0EF-3561-49B4-9A29-F283168A9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0370" y="851518"/>
            <a:ext cx="6184806" cy="5154967"/>
          </a:xfrm>
          <a:custGeom>
            <a:avLst/>
            <a:gdLst>
              <a:gd name="connsiteX0" fmla="*/ 363179 w 6184806"/>
              <a:gd name="connsiteY0" fmla="*/ 3125191 h 5154967"/>
              <a:gd name="connsiteX1" fmla="*/ 898270 w 6184806"/>
              <a:gd name="connsiteY1" fmla="*/ 3125191 h 5154967"/>
              <a:gd name="connsiteX2" fmla="*/ 980326 w 6184806"/>
              <a:gd name="connsiteY2" fmla="*/ 3173551 h 5154967"/>
              <a:gd name="connsiteX3" fmla="*/ 1248448 w 6184806"/>
              <a:gd name="connsiteY3" fmla="*/ 3635277 h 5154967"/>
              <a:gd name="connsiteX4" fmla="*/ 1248448 w 6184806"/>
              <a:gd name="connsiteY4" fmla="*/ 3729695 h 5154967"/>
              <a:gd name="connsiteX5" fmla="*/ 980326 w 6184806"/>
              <a:gd name="connsiteY5" fmla="*/ 4191421 h 5154967"/>
              <a:gd name="connsiteX6" fmla="*/ 898270 w 6184806"/>
              <a:gd name="connsiteY6" fmla="*/ 4239781 h 5154967"/>
              <a:gd name="connsiteX7" fmla="*/ 363179 w 6184806"/>
              <a:gd name="connsiteY7" fmla="*/ 4239781 h 5154967"/>
              <a:gd name="connsiteX8" fmla="*/ 279969 w 6184806"/>
              <a:gd name="connsiteY8" fmla="*/ 4191421 h 5154967"/>
              <a:gd name="connsiteX9" fmla="*/ 13002 w 6184806"/>
              <a:gd name="connsiteY9" fmla="*/ 3729695 h 5154967"/>
              <a:gd name="connsiteX10" fmla="*/ 13002 w 6184806"/>
              <a:gd name="connsiteY10" fmla="*/ 3635277 h 5154967"/>
              <a:gd name="connsiteX11" fmla="*/ 279969 w 6184806"/>
              <a:gd name="connsiteY11" fmla="*/ 3173551 h 5154967"/>
              <a:gd name="connsiteX12" fmla="*/ 363179 w 6184806"/>
              <a:gd name="connsiteY12" fmla="*/ 3125191 h 5154967"/>
              <a:gd name="connsiteX13" fmla="*/ 2489721 w 6184806"/>
              <a:gd name="connsiteY13" fmla="*/ 570035 h 5154967"/>
              <a:gd name="connsiteX14" fmla="*/ 2764862 w 6184806"/>
              <a:gd name="connsiteY14" fmla="*/ 570035 h 5154967"/>
              <a:gd name="connsiteX15" fmla="*/ 2796959 w 6184806"/>
              <a:gd name="connsiteY15" fmla="*/ 570035 h 5154967"/>
              <a:gd name="connsiteX16" fmla="*/ 2827587 w 6184806"/>
              <a:gd name="connsiteY16" fmla="*/ 622777 h 5154967"/>
              <a:gd name="connsiteX17" fmla="*/ 2977604 w 6184806"/>
              <a:gd name="connsiteY17" fmla="*/ 881117 h 5154967"/>
              <a:gd name="connsiteX18" fmla="*/ 2977604 w 6184806"/>
              <a:gd name="connsiteY18" fmla="*/ 1025720 h 5154967"/>
              <a:gd name="connsiteX19" fmla="*/ 2566968 w 6184806"/>
              <a:gd name="connsiteY19" fmla="*/ 1732863 h 5154967"/>
              <a:gd name="connsiteX20" fmla="*/ 2441299 w 6184806"/>
              <a:gd name="connsiteY20" fmla="*/ 1806927 h 5154967"/>
              <a:gd name="connsiteX21" fmla="*/ 1621798 w 6184806"/>
              <a:gd name="connsiteY21" fmla="*/ 1806927 h 5154967"/>
              <a:gd name="connsiteX22" fmla="*/ 1583218 w 6184806"/>
              <a:gd name="connsiteY22" fmla="*/ 1801802 h 5154967"/>
              <a:gd name="connsiteX23" fmla="*/ 1556683 w 6184806"/>
              <a:gd name="connsiteY23" fmla="*/ 1790677 h 5154967"/>
              <a:gd name="connsiteX24" fmla="*/ 1572899 w 6184806"/>
              <a:gd name="connsiteY24" fmla="*/ 1762630 h 5154967"/>
              <a:gd name="connsiteX25" fmla="*/ 2147429 w 6184806"/>
              <a:gd name="connsiteY25" fmla="*/ 768968 h 5154967"/>
              <a:gd name="connsiteX26" fmla="*/ 2489721 w 6184806"/>
              <a:gd name="connsiteY26" fmla="*/ 570035 h 5154967"/>
              <a:gd name="connsiteX27" fmla="*/ 1573268 w 6184806"/>
              <a:gd name="connsiteY27" fmla="*/ 0 h 5154967"/>
              <a:gd name="connsiteX28" fmla="*/ 2497662 w 6184806"/>
              <a:gd name="connsiteY28" fmla="*/ 0 h 5154967"/>
              <a:gd name="connsiteX29" fmla="*/ 2639415 w 6184806"/>
              <a:gd name="connsiteY29" fmla="*/ 83546 h 5154967"/>
              <a:gd name="connsiteX30" fmla="*/ 2887862 w 6184806"/>
              <a:gd name="connsiteY30" fmla="*/ 511387 h 5154967"/>
              <a:gd name="connsiteX31" fmla="*/ 2915928 w 6184806"/>
              <a:gd name="connsiteY31" fmla="*/ 559720 h 5154967"/>
              <a:gd name="connsiteX32" fmla="*/ 2893844 w 6184806"/>
              <a:gd name="connsiteY32" fmla="*/ 559720 h 5154967"/>
              <a:gd name="connsiteX33" fmla="*/ 2789466 w 6184806"/>
              <a:gd name="connsiteY33" fmla="*/ 559720 h 5154967"/>
              <a:gd name="connsiteX34" fmla="*/ 2744122 w 6184806"/>
              <a:gd name="connsiteY34" fmla="*/ 481634 h 5154967"/>
              <a:gd name="connsiteX35" fmla="*/ 2570885 w 6184806"/>
              <a:gd name="connsiteY35" fmla="*/ 183309 h 5154967"/>
              <a:gd name="connsiteX36" fmla="*/ 2445216 w 6184806"/>
              <a:gd name="connsiteY36" fmla="*/ 109243 h 5154967"/>
              <a:gd name="connsiteX37" fmla="*/ 1625714 w 6184806"/>
              <a:gd name="connsiteY37" fmla="*/ 109243 h 5154967"/>
              <a:gd name="connsiteX38" fmla="*/ 1498276 w 6184806"/>
              <a:gd name="connsiteY38" fmla="*/ 183309 h 5154967"/>
              <a:gd name="connsiteX39" fmla="*/ 1089410 w 6184806"/>
              <a:gd name="connsiteY39" fmla="*/ 890450 h 5154967"/>
              <a:gd name="connsiteX40" fmla="*/ 1089410 w 6184806"/>
              <a:gd name="connsiteY40" fmla="*/ 1035054 h 5154967"/>
              <a:gd name="connsiteX41" fmla="*/ 1498276 w 6184806"/>
              <a:gd name="connsiteY41" fmla="*/ 1742196 h 5154967"/>
              <a:gd name="connsiteX42" fmla="*/ 1552039 w 6184806"/>
              <a:gd name="connsiteY42" fmla="*/ 1796422 h 5154967"/>
              <a:gd name="connsiteX43" fmla="*/ 1558260 w 6184806"/>
              <a:gd name="connsiteY43" fmla="*/ 1799029 h 5154967"/>
              <a:gd name="connsiteX44" fmla="*/ 1524911 w 6184806"/>
              <a:gd name="connsiteY44" fmla="*/ 1856707 h 5154967"/>
              <a:gd name="connsiteX45" fmla="*/ 1500108 w 6184806"/>
              <a:gd name="connsiteY45" fmla="*/ 1899604 h 5154967"/>
              <a:gd name="connsiteX46" fmla="*/ 1525834 w 6184806"/>
              <a:gd name="connsiteY46" fmla="*/ 1910390 h 5154967"/>
              <a:gd name="connsiteX47" fmla="*/ 1569352 w 6184806"/>
              <a:gd name="connsiteY47" fmla="*/ 1916170 h 5154967"/>
              <a:gd name="connsiteX48" fmla="*/ 2493745 w 6184806"/>
              <a:gd name="connsiteY48" fmla="*/ 1916170 h 5154967"/>
              <a:gd name="connsiteX49" fmla="*/ 2635498 w 6184806"/>
              <a:gd name="connsiteY49" fmla="*/ 1832627 h 5154967"/>
              <a:gd name="connsiteX50" fmla="*/ 3098693 w 6184806"/>
              <a:gd name="connsiteY50" fmla="*/ 1034974 h 5154967"/>
              <a:gd name="connsiteX51" fmla="*/ 3098693 w 6184806"/>
              <a:gd name="connsiteY51" fmla="*/ 871863 h 5154967"/>
              <a:gd name="connsiteX52" fmla="*/ 2945803 w 6184806"/>
              <a:gd name="connsiteY52" fmla="*/ 608576 h 5154967"/>
              <a:gd name="connsiteX53" fmla="*/ 2923422 w 6184806"/>
              <a:gd name="connsiteY53" fmla="*/ 570035 h 5154967"/>
              <a:gd name="connsiteX54" fmla="*/ 3027104 w 6184806"/>
              <a:gd name="connsiteY54" fmla="*/ 570035 h 5154967"/>
              <a:gd name="connsiteX55" fmla="*/ 4690846 w 6184806"/>
              <a:gd name="connsiteY55" fmla="*/ 570035 h 5154967"/>
              <a:gd name="connsiteX56" fmla="*/ 5028384 w 6184806"/>
              <a:gd name="connsiteY56" fmla="*/ 768968 h 5154967"/>
              <a:gd name="connsiteX57" fmla="*/ 6131323 w 6184806"/>
              <a:gd name="connsiteY57" fmla="*/ 2668304 h 5154967"/>
              <a:gd name="connsiteX58" fmla="*/ 6131323 w 6184806"/>
              <a:gd name="connsiteY58" fmla="*/ 3056698 h 5154967"/>
              <a:gd name="connsiteX59" fmla="*/ 5028384 w 6184806"/>
              <a:gd name="connsiteY59" fmla="*/ 4956035 h 5154967"/>
              <a:gd name="connsiteX60" fmla="*/ 4690846 w 6184806"/>
              <a:gd name="connsiteY60" fmla="*/ 5154967 h 5154967"/>
              <a:gd name="connsiteX61" fmla="*/ 2489721 w 6184806"/>
              <a:gd name="connsiteY61" fmla="*/ 5154967 h 5154967"/>
              <a:gd name="connsiteX62" fmla="*/ 2147429 w 6184806"/>
              <a:gd name="connsiteY62" fmla="*/ 4956035 h 5154967"/>
              <a:gd name="connsiteX63" fmla="*/ 1049243 w 6184806"/>
              <a:gd name="connsiteY63" fmla="*/ 3056698 h 5154967"/>
              <a:gd name="connsiteX64" fmla="*/ 1049243 w 6184806"/>
              <a:gd name="connsiteY64" fmla="*/ 2668304 h 5154967"/>
              <a:gd name="connsiteX65" fmla="*/ 1457007 w 6184806"/>
              <a:gd name="connsiteY65" fmla="*/ 1963067 h 5154967"/>
              <a:gd name="connsiteX66" fmla="*/ 1491373 w 6184806"/>
              <a:gd name="connsiteY66" fmla="*/ 1903634 h 5154967"/>
              <a:gd name="connsiteX67" fmla="*/ 1490164 w 6184806"/>
              <a:gd name="connsiteY67" fmla="*/ 1903127 h 5154967"/>
              <a:gd name="connsiteX68" fmla="*/ 1429519 w 6184806"/>
              <a:gd name="connsiteY68" fmla="*/ 1841960 h 5154967"/>
              <a:gd name="connsiteX69" fmla="*/ 968320 w 6184806"/>
              <a:gd name="connsiteY69" fmla="*/ 1044307 h 5154967"/>
              <a:gd name="connsiteX70" fmla="*/ 968320 w 6184806"/>
              <a:gd name="connsiteY70" fmla="*/ 881196 h 5154967"/>
              <a:gd name="connsiteX71" fmla="*/ 1429519 w 6184806"/>
              <a:gd name="connsiteY71" fmla="*/ 83546 h 5154967"/>
              <a:gd name="connsiteX72" fmla="*/ 1573268 w 6184806"/>
              <a:gd name="connsiteY72" fmla="*/ 0 h 515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184806" h="5154967">
                <a:moveTo>
                  <a:pt x="363179" y="3125191"/>
                </a:moveTo>
                <a:cubicBezTo>
                  <a:pt x="363179" y="3125191"/>
                  <a:pt x="363179" y="3125191"/>
                  <a:pt x="898270" y="3125191"/>
                </a:cubicBezTo>
                <a:cubicBezTo>
                  <a:pt x="931786" y="3125191"/>
                  <a:pt x="964145" y="3143614"/>
                  <a:pt x="980326" y="3173551"/>
                </a:cubicBezTo>
                <a:cubicBezTo>
                  <a:pt x="980326" y="3173551"/>
                  <a:pt x="980326" y="3173551"/>
                  <a:pt x="1248448" y="3635277"/>
                </a:cubicBezTo>
                <a:cubicBezTo>
                  <a:pt x="1265784" y="3664063"/>
                  <a:pt x="1265784" y="3700909"/>
                  <a:pt x="1248448" y="3729695"/>
                </a:cubicBezTo>
                <a:cubicBezTo>
                  <a:pt x="1248448" y="3729695"/>
                  <a:pt x="1248448" y="3729695"/>
                  <a:pt x="980326" y="4191421"/>
                </a:cubicBezTo>
                <a:cubicBezTo>
                  <a:pt x="964145" y="4221358"/>
                  <a:pt x="931786" y="4239781"/>
                  <a:pt x="898270" y="4239781"/>
                </a:cubicBezTo>
                <a:cubicBezTo>
                  <a:pt x="898270" y="4239781"/>
                  <a:pt x="898270" y="4239781"/>
                  <a:pt x="363179" y="4239781"/>
                </a:cubicBezTo>
                <a:cubicBezTo>
                  <a:pt x="328508" y="4239781"/>
                  <a:pt x="297305" y="4221358"/>
                  <a:pt x="279969" y="4191421"/>
                </a:cubicBezTo>
                <a:cubicBezTo>
                  <a:pt x="279969" y="4191421"/>
                  <a:pt x="279969" y="4191421"/>
                  <a:pt x="13002" y="3729695"/>
                </a:cubicBezTo>
                <a:cubicBezTo>
                  <a:pt x="-4334" y="3700909"/>
                  <a:pt x="-4334" y="3664063"/>
                  <a:pt x="13002" y="3635277"/>
                </a:cubicBezTo>
                <a:cubicBezTo>
                  <a:pt x="13002" y="3635277"/>
                  <a:pt x="13002" y="3635277"/>
                  <a:pt x="279969" y="3173551"/>
                </a:cubicBezTo>
                <a:cubicBezTo>
                  <a:pt x="297305" y="3143614"/>
                  <a:pt x="328508" y="3125191"/>
                  <a:pt x="363179" y="3125191"/>
                </a:cubicBezTo>
                <a:close/>
                <a:moveTo>
                  <a:pt x="2489721" y="570035"/>
                </a:moveTo>
                <a:cubicBezTo>
                  <a:pt x="2489721" y="570035"/>
                  <a:pt x="2489721" y="570035"/>
                  <a:pt x="2764862" y="570035"/>
                </a:cubicBezTo>
                <a:lnTo>
                  <a:pt x="2796959" y="570035"/>
                </a:lnTo>
                <a:lnTo>
                  <a:pt x="2827587" y="622777"/>
                </a:lnTo>
                <a:cubicBezTo>
                  <a:pt x="2870233" y="696217"/>
                  <a:pt x="2919858" y="781675"/>
                  <a:pt x="2977604" y="881117"/>
                </a:cubicBezTo>
                <a:cubicBezTo>
                  <a:pt x="3004153" y="925204"/>
                  <a:pt x="3004153" y="981634"/>
                  <a:pt x="2977604" y="1025720"/>
                </a:cubicBezTo>
                <a:cubicBezTo>
                  <a:pt x="2977604" y="1025720"/>
                  <a:pt x="2977604" y="1025720"/>
                  <a:pt x="2566968" y="1732863"/>
                </a:cubicBezTo>
                <a:cubicBezTo>
                  <a:pt x="2542188" y="1778712"/>
                  <a:pt x="2492629" y="1806927"/>
                  <a:pt x="2441299" y="1806927"/>
                </a:cubicBezTo>
                <a:cubicBezTo>
                  <a:pt x="2441299" y="1806927"/>
                  <a:pt x="2441299" y="1806927"/>
                  <a:pt x="1621798" y="1806927"/>
                </a:cubicBezTo>
                <a:cubicBezTo>
                  <a:pt x="1608523" y="1806927"/>
                  <a:pt x="1595580" y="1805163"/>
                  <a:pt x="1583218" y="1801802"/>
                </a:cubicBezTo>
                <a:lnTo>
                  <a:pt x="1556683" y="1790677"/>
                </a:lnTo>
                <a:lnTo>
                  <a:pt x="1572899" y="1762630"/>
                </a:lnTo>
                <a:cubicBezTo>
                  <a:pt x="1719523" y="1509042"/>
                  <a:pt x="1907201" y="1184448"/>
                  <a:pt x="2147429" y="768968"/>
                </a:cubicBezTo>
                <a:cubicBezTo>
                  <a:pt x="2218739" y="645819"/>
                  <a:pt x="2347099" y="570035"/>
                  <a:pt x="2489721" y="570035"/>
                </a:cubicBezTo>
                <a:close/>
                <a:moveTo>
                  <a:pt x="1573268" y="0"/>
                </a:moveTo>
                <a:cubicBezTo>
                  <a:pt x="1573268" y="0"/>
                  <a:pt x="1573268" y="0"/>
                  <a:pt x="2497662" y="0"/>
                </a:cubicBezTo>
                <a:cubicBezTo>
                  <a:pt x="2555561" y="0"/>
                  <a:pt x="2611463" y="31828"/>
                  <a:pt x="2639415" y="83546"/>
                </a:cubicBezTo>
                <a:cubicBezTo>
                  <a:pt x="2639415" y="83546"/>
                  <a:pt x="2639415" y="83546"/>
                  <a:pt x="2887862" y="511387"/>
                </a:cubicBezTo>
                <a:lnTo>
                  <a:pt x="2915928" y="559720"/>
                </a:lnTo>
                <a:lnTo>
                  <a:pt x="2893844" y="559720"/>
                </a:lnTo>
                <a:lnTo>
                  <a:pt x="2789466" y="559720"/>
                </a:lnTo>
                <a:lnTo>
                  <a:pt x="2744122" y="481634"/>
                </a:lnTo>
                <a:cubicBezTo>
                  <a:pt x="2570885" y="183309"/>
                  <a:pt x="2570885" y="183309"/>
                  <a:pt x="2570885" y="183309"/>
                </a:cubicBezTo>
                <a:cubicBezTo>
                  <a:pt x="2546104" y="137459"/>
                  <a:pt x="2496545" y="109243"/>
                  <a:pt x="2445216" y="109243"/>
                </a:cubicBezTo>
                <a:cubicBezTo>
                  <a:pt x="1625714" y="109243"/>
                  <a:pt x="1625714" y="109243"/>
                  <a:pt x="1625714" y="109243"/>
                </a:cubicBezTo>
                <a:cubicBezTo>
                  <a:pt x="1572615" y="109243"/>
                  <a:pt x="1524825" y="137459"/>
                  <a:pt x="1498276" y="183309"/>
                </a:cubicBezTo>
                <a:cubicBezTo>
                  <a:pt x="1089410" y="890450"/>
                  <a:pt x="1089410" y="890450"/>
                  <a:pt x="1089410" y="890450"/>
                </a:cubicBezTo>
                <a:cubicBezTo>
                  <a:pt x="1062860" y="934537"/>
                  <a:pt x="1062860" y="990967"/>
                  <a:pt x="1089410" y="1035054"/>
                </a:cubicBezTo>
                <a:cubicBezTo>
                  <a:pt x="1498276" y="1742196"/>
                  <a:pt x="1498276" y="1742196"/>
                  <a:pt x="1498276" y="1742196"/>
                </a:cubicBezTo>
                <a:cubicBezTo>
                  <a:pt x="1511551" y="1765121"/>
                  <a:pt x="1530135" y="1783637"/>
                  <a:pt x="1552039" y="1796422"/>
                </a:cubicBezTo>
                <a:lnTo>
                  <a:pt x="1558260" y="1799029"/>
                </a:lnTo>
                <a:lnTo>
                  <a:pt x="1524911" y="1856707"/>
                </a:lnTo>
                <a:lnTo>
                  <a:pt x="1500108" y="1899604"/>
                </a:lnTo>
                <a:lnTo>
                  <a:pt x="1525834" y="1910390"/>
                </a:lnTo>
                <a:cubicBezTo>
                  <a:pt x="1539779" y="1914181"/>
                  <a:pt x="1554378" y="1916170"/>
                  <a:pt x="1569352" y="1916170"/>
                </a:cubicBezTo>
                <a:cubicBezTo>
                  <a:pt x="2493745" y="1916170"/>
                  <a:pt x="2493745" y="1916170"/>
                  <a:pt x="2493745" y="1916170"/>
                </a:cubicBezTo>
                <a:cubicBezTo>
                  <a:pt x="2551645" y="1916170"/>
                  <a:pt x="2607546" y="1884345"/>
                  <a:pt x="2635498" y="1832627"/>
                </a:cubicBezTo>
                <a:cubicBezTo>
                  <a:pt x="3098693" y="1034974"/>
                  <a:pt x="3098693" y="1034974"/>
                  <a:pt x="3098693" y="1034974"/>
                </a:cubicBezTo>
                <a:cubicBezTo>
                  <a:pt x="3128641" y="985246"/>
                  <a:pt x="3128641" y="921593"/>
                  <a:pt x="3098693" y="871863"/>
                </a:cubicBezTo>
                <a:cubicBezTo>
                  <a:pt x="3040794" y="772157"/>
                  <a:pt x="2990132" y="684914"/>
                  <a:pt x="2945803" y="608576"/>
                </a:cubicBezTo>
                <a:lnTo>
                  <a:pt x="2923422" y="570035"/>
                </a:lnTo>
                <a:lnTo>
                  <a:pt x="3027104" y="570035"/>
                </a:lnTo>
                <a:cubicBezTo>
                  <a:pt x="3349535" y="570035"/>
                  <a:pt x="3865424" y="570035"/>
                  <a:pt x="4690846" y="570035"/>
                </a:cubicBezTo>
                <a:cubicBezTo>
                  <a:pt x="4828714" y="570035"/>
                  <a:pt x="4961827" y="645819"/>
                  <a:pt x="5028384" y="768968"/>
                </a:cubicBezTo>
                <a:cubicBezTo>
                  <a:pt x="5028384" y="768968"/>
                  <a:pt x="5028384" y="768968"/>
                  <a:pt x="6131323" y="2668304"/>
                </a:cubicBezTo>
                <a:cubicBezTo>
                  <a:pt x="6202634" y="2786717"/>
                  <a:pt x="6202634" y="2938285"/>
                  <a:pt x="6131323" y="3056698"/>
                </a:cubicBezTo>
                <a:cubicBezTo>
                  <a:pt x="6131323" y="3056698"/>
                  <a:pt x="6131323" y="3056698"/>
                  <a:pt x="5028384" y="4956035"/>
                </a:cubicBezTo>
                <a:cubicBezTo>
                  <a:pt x="4961827" y="5079184"/>
                  <a:pt x="4828714" y="5154967"/>
                  <a:pt x="4690846" y="5154967"/>
                </a:cubicBezTo>
                <a:cubicBezTo>
                  <a:pt x="4690846" y="5154967"/>
                  <a:pt x="4690846" y="5154967"/>
                  <a:pt x="2489721" y="5154967"/>
                </a:cubicBezTo>
                <a:cubicBezTo>
                  <a:pt x="2347099" y="5154967"/>
                  <a:pt x="2218739" y="5079184"/>
                  <a:pt x="2147429" y="4956035"/>
                </a:cubicBezTo>
                <a:cubicBezTo>
                  <a:pt x="2147429" y="4956035"/>
                  <a:pt x="2147429" y="4956035"/>
                  <a:pt x="1049243" y="3056698"/>
                </a:cubicBezTo>
                <a:cubicBezTo>
                  <a:pt x="977932" y="2938285"/>
                  <a:pt x="977932" y="2786717"/>
                  <a:pt x="1049243" y="2668304"/>
                </a:cubicBezTo>
                <a:cubicBezTo>
                  <a:pt x="1049243" y="2668304"/>
                  <a:pt x="1049243" y="2668304"/>
                  <a:pt x="1457007" y="1963067"/>
                </a:cubicBezTo>
                <a:lnTo>
                  <a:pt x="1491373" y="1903634"/>
                </a:lnTo>
                <a:lnTo>
                  <a:pt x="1490164" y="1903127"/>
                </a:lnTo>
                <a:cubicBezTo>
                  <a:pt x="1465456" y="1888705"/>
                  <a:pt x="1444493" y="1867820"/>
                  <a:pt x="1429519" y="1841960"/>
                </a:cubicBezTo>
                <a:cubicBezTo>
                  <a:pt x="1429519" y="1841960"/>
                  <a:pt x="1429519" y="1841960"/>
                  <a:pt x="968320" y="1044307"/>
                </a:cubicBezTo>
                <a:cubicBezTo>
                  <a:pt x="938371" y="994579"/>
                  <a:pt x="938371" y="930926"/>
                  <a:pt x="968320" y="881196"/>
                </a:cubicBezTo>
                <a:cubicBezTo>
                  <a:pt x="968320" y="881196"/>
                  <a:pt x="968320" y="881196"/>
                  <a:pt x="1429519" y="83546"/>
                </a:cubicBezTo>
                <a:cubicBezTo>
                  <a:pt x="1459466" y="31828"/>
                  <a:pt x="1513373" y="0"/>
                  <a:pt x="1573268" y="0"/>
                </a:cubicBez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Content Placeholder 5" descr="Classroom">
            <a:extLst>
              <a:ext uri="{FF2B5EF4-FFF2-40B4-BE49-F238E27FC236}">
                <a16:creationId xmlns:a16="http://schemas.microsoft.com/office/drawing/2014/main" id="{78FEE71F-23E2-412B-8757-9CFA4EF00640}"/>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31503" y="2129307"/>
            <a:ext cx="3217333" cy="3217333"/>
          </a:xfrm>
          <a:prstGeom prst="rect">
            <a:avLst/>
          </a:prstGeom>
        </p:spPr>
      </p:pic>
      <p:sp>
        <p:nvSpPr>
          <p:cNvPr id="4" name="Slide Number Placeholder 3">
            <a:extLst>
              <a:ext uri="{FF2B5EF4-FFF2-40B4-BE49-F238E27FC236}">
                <a16:creationId xmlns:a16="http://schemas.microsoft.com/office/drawing/2014/main" id="{C6915EE6-E5D3-4CA9-8B0C-6EED200E2B37}"/>
              </a:ext>
            </a:extLst>
          </p:cNvPr>
          <p:cNvSpPr>
            <a:spLocks noGrp="1"/>
          </p:cNvSpPr>
          <p:nvPr>
            <p:ph type="sldNum" sz="quarter" idx="12"/>
          </p:nvPr>
        </p:nvSpPr>
        <p:spPr>
          <a:xfrm>
            <a:off x="11146536" y="6035040"/>
            <a:ext cx="548640" cy="548640"/>
          </a:xfrm>
          <a:prstGeom prst="ellipse">
            <a:avLst/>
          </a:prstGeom>
          <a:solidFill>
            <a:schemeClr val="tx1">
              <a:alpha val="80000"/>
            </a:schemeClr>
          </a:solidFill>
        </p:spPr>
        <p:txBody>
          <a:bodyPr vert="horz" lIns="91440" tIns="45720" rIns="91440" bIns="45720" rtlCol="0" anchor="ctr">
            <a:normAutofit/>
          </a:bodyPr>
          <a:lstStyle/>
          <a:p>
            <a:pPr algn="ctr">
              <a:spcAft>
                <a:spcPts val="600"/>
              </a:spcAft>
            </a:pPr>
            <a:fld id="{392DC1CD-9829-4E18-8059-1BA2C59D359E}" type="slidenum">
              <a:rPr lang="en-US" smtClean="0">
                <a:solidFill>
                  <a:schemeClr val="bg1"/>
                </a:solidFill>
              </a:rPr>
              <a:pPr algn="ctr">
                <a:spcAft>
                  <a:spcPts val="600"/>
                </a:spcAft>
              </a:pPr>
              <a:t>10</a:t>
            </a:fld>
            <a:endParaRPr lang="en-US">
              <a:solidFill>
                <a:schemeClr val="bg1"/>
              </a:solidFill>
            </a:endParaRPr>
          </a:p>
        </p:txBody>
      </p:sp>
    </p:spTree>
    <p:extLst>
      <p:ext uri="{BB962C8B-B14F-4D97-AF65-F5344CB8AC3E}">
        <p14:creationId xmlns:p14="http://schemas.microsoft.com/office/powerpoint/2010/main" val="4100667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A65483-BC6E-4792-BDC9-08B9DD8FCC13}"/>
              </a:ext>
            </a:extLst>
          </p:cNvPr>
          <p:cNvSpPr>
            <a:spLocks noGrp="1"/>
          </p:cNvSpPr>
          <p:nvPr>
            <p:ph type="title"/>
          </p:nvPr>
        </p:nvSpPr>
        <p:spPr>
          <a:xfrm>
            <a:off x="571586" y="108155"/>
            <a:ext cx="5691562" cy="3311546"/>
          </a:xfrm>
          <a:solidFill>
            <a:schemeClr val="tx1"/>
          </a:solidFill>
        </p:spPr>
        <p:txBody>
          <a:bodyPr>
            <a:noAutofit/>
          </a:bodyPr>
          <a:lstStyle/>
          <a:p>
            <a:r>
              <a:rPr lang="en-US" sz="2200" b="1" dirty="0">
                <a:solidFill>
                  <a:schemeClr val="bg1"/>
                </a:solidFill>
                <a:latin typeface="+mn-lt"/>
              </a:rPr>
              <a:t>“Over the coming weeks and months, President Biden, Vice President Harris, and our entire administration will take steps to right historic wrongs while combating the climate crisis.  As we recover from the pandemic, environmental justice is and must be a cornerstone of our efforts. We will build our country and economy back better, and we will put equity and justice in the center of our decision-making every step of the way.” </a:t>
            </a:r>
            <a:br>
              <a:rPr lang="en-US" sz="2200" b="1" dirty="0">
                <a:solidFill>
                  <a:schemeClr val="bg1"/>
                </a:solidFill>
                <a:latin typeface="+mn-lt"/>
              </a:rPr>
            </a:br>
            <a:r>
              <a:rPr lang="en-US" sz="2200" b="1" dirty="0">
                <a:solidFill>
                  <a:schemeClr val="bg1"/>
                </a:solidFill>
                <a:latin typeface="+mn-lt"/>
              </a:rPr>
              <a:t>                    </a:t>
            </a:r>
            <a:r>
              <a:rPr lang="en-US" sz="2200" i="1" dirty="0">
                <a:solidFill>
                  <a:schemeClr val="bg1"/>
                </a:solidFill>
                <a:latin typeface="+mn-lt"/>
              </a:rPr>
              <a:t>Gina McCarthy and Cecilia Martinez</a:t>
            </a:r>
          </a:p>
        </p:txBody>
      </p:sp>
      <p:graphicFrame>
        <p:nvGraphicFramePr>
          <p:cNvPr id="28" name="Content Placeholder 4">
            <a:extLst>
              <a:ext uri="{FF2B5EF4-FFF2-40B4-BE49-F238E27FC236}">
                <a16:creationId xmlns:a16="http://schemas.microsoft.com/office/drawing/2014/main" id="{21842436-DFE4-4CE3-A691-43AC14E70797}"/>
              </a:ext>
            </a:extLst>
          </p:cNvPr>
          <p:cNvGraphicFramePr>
            <a:graphicFrameLocks noGrp="1"/>
          </p:cNvGraphicFramePr>
          <p:nvPr>
            <p:ph idx="1"/>
          </p:nvPr>
        </p:nvGraphicFramePr>
        <p:xfrm>
          <a:off x="532634" y="3609731"/>
          <a:ext cx="6202840" cy="29004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6" name="Freeform: Shape 25">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E5C16C3F-AC05-422D-B0D3-282424564101}"/>
              </a:ext>
            </a:extLst>
          </p:cNvPr>
          <p:cNvPicPr>
            <a:picLocks noChangeAspect="1"/>
          </p:cNvPicPr>
          <p:nvPr/>
        </p:nvPicPr>
        <p:blipFill rotWithShape="1">
          <a:blip r:embed="rId7"/>
          <a:srcRect l="20971" r="14795" b="2"/>
          <a:stretch/>
        </p:blipFill>
        <p:spPr>
          <a:xfrm>
            <a:off x="6750141" y="0"/>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
        <p:nvSpPr>
          <p:cNvPr id="3" name="TextBox 2">
            <a:extLst>
              <a:ext uri="{FF2B5EF4-FFF2-40B4-BE49-F238E27FC236}">
                <a16:creationId xmlns:a16="http://schemas.microsoft.com/office/drawing/2014/main" id="{2E5F9D74-6865-4872-A5C9-F5B32FB0E6BC}"/>
              </a:ext>
            </a:extLst>
          </p:cNvPr>
          <p:cNvSpPr txBox="1"/>
          <p:nvPr/>
        </p:nvSpPr>
        <p:spPr>
          <a:xfrm>
            <a:off x="6410633" y="5906436"/>
            <a:ext cx="5609220" cy="83099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FF99FF"/>
                </a:solidFill>
                <a:effectLst/>
                <a:uLnTx/>
                <a:uFillTx/>
                <a:latin typeface="Tahoma" panose="020B0604030504040204" pitchFamily="34" charset="0"/>
                <a:ea typeface="Tahoma" panose="020B0604030504040204" pitchFamily="34" charset="0"/>
                <a:cs typeface="Tahoma" panose="020B0604030504040204" pitchFamily="34" charset="0"/>
              </a:rPr>
              <a:t>PRESIDENTIAL EXECUTIVE ORDERS AND MEMORANDA (2021)</a:t>
            </a:r>
          </a:p>
        </p:txBody>
      </p:sp>
      <p:sp>
        <p:nvSpPr>
          <p:cNvPr id="5" name="TextBox 4">
            <a:extLst>
              <a:ext uri="{FF2B5EF4-FFF2-40B4-BE49-F238E27FC236}">
                <a16:creationId xmlns:a16="http://schemas.microsoft.com/office/drawing/2014/main" id="{C7F92623-46A7-4AB9-970F-35116EEE6118}"/>
              </a:ext>
            </a:extLst>
          </p:cNvPr>
          <p:cNvSpPr txBox="1"/>
          <p:nvPr/>
        </p:nvSpPr>
        <p:spPr>
          <a:xfrm>
            <a:off x="8871115" y="5211096"/>
            <a:ext cx="2430474"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rPr>
              <a:t>Anna Moneymaker-Pool/Getty Images-CAP</a:t>
            </a:r>
          </a:p>
        </p:txBody>
      </p:sp>
      <p:sp>
        <p:nvSpPr>
          <p:cNvPr id="6" name="Slide Number Placeholder 5">
            <a:extLst>
              <a:ext uri="{FF2B5EF4-FFF2-40B4-BE49-F238E27FC236}">
                <a16:creationId xmlns:a16="http://schemas.microsoft.com/office/drawing/2014/main" id="{3D4D48DB-A5CE-4ECF-AD20-8791FFE23D3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69546F-BD86-4180-8892-9ABC6CE14964}" type="slidenum">
              <a:rPr kumimoji="0" lang="en-US" sz="1200" b="0" i="0" u="none" strike="noStrike" kern="1200" cap="none" spc="0" normalizeH="0" baseline="0" noProof="0" smtClean="0">
                <a:ln>
                  <a:noFill/>
                </a:ln>
                <a:solidFill>
                  <a:prstClr val="white">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white">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4982385"/>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useBgFill="1">
        <p:nvSpPr>
          <p:cNvPr id="10" name="Slide Background Fill">
            <a:extLst>
              <a:ext uri="{FF2B5EF4-FFF2-40B4-BE49-F238E27FC236}">
                <a16:creationId xmlns:a16="http://schemas.microsoft.com/office/drawing/2014/main" id="{C3420C89-0B09-4632-A4AF-3971D08BF7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lor Cover">
            <a:extLst>
              <a:ext uri="{FF2B5EF4-FFF2-40B4-BE49-F238E27FC236}">
                <a16:creationId xmlns:a16="http://schemas.microsoft.com/office/drawing/2014/main" id="{4E5CBA61-BF74-40B4-A3A8-366BBA626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a:extLst>
              <a:ext uri="{FF2B5EF4-FFF2-40B4-BE49-F238E27FC236}">
                <a16:creationId xmlns:a16="http://schemas.microsoft.com/office/drawing/2014/main" id="{AC27E70C-5470-4262-B9CE-AE52C51CF4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2929"/>
            <a:ext cx="12188952" cy="3490956"/>
            <a:chOff x="651279" y="598259"/>
            <a:chExt cx="10889442" cy="5680742"/>
          </a:xfrm>
        </p:grpSpPr>
        <p:sp>
          <p:nvSpPr>
            <p:cNvPr id="15" name="Color">
              <a:extLst>
                <a:ext uri="{FF2B5EF4-FFF2-40B4-BE49-F238E27FC236}">
                  <a16:creationId xmlns:a16="http://schemas.microsoft.com/office/drawing/2014/main" id="{B5C7D35F-738C-47DF-AD6E-859806E460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olor">
              <a:extLst>
                <a:ext uri="{FF2B5EF4-FFF2-40B4-BE49-F238E27FC236}">
                  <a16:creationId xmlns:a16="http://schemas.microsoft.com/office/drawing/2014/main" id="{740F8C8B-E52F-46CF-89C7-51C6A037CF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 name="Picture 4" descr="Text&#10;&#10;Description automatically generated">
            <a:extLst>
              <a:ext uri="{FF2B5EF4-FFF2-40B4-BE49-F238E27FC236}">
                <a16:creationId xmlns:a16="http://schemas.microsoft.com/office/drawing/2014/main" id="{B243E3F4-34A1-4F50-A0DF-51A285442AC6}"/>
              </a:ext>
            </a:extLst>
          </p:cNvPr>
          <p:cNvPicPr>
            <a:picLocks noChangeAspect="1"/>
          </p:cNvPicPr>
          <p:nvPr/>
        </p:nvPicPr>
        <p:blipFill>
          <a:blip r:embed="rId2"/>
          <a:stretch>
            <a:fillRect/>
          </a:stretch>
        </p:blipFill>
        <p:spPr>
          <a:xfrm>
            <a:off x="7571906" y="1533584"/>
            <a:ext cx="3592861" cy="4727448"/>
          </a:xfrm>
          <a:prstGeom prst="rect">
            <a:avLst/>
          </a:prstGeom>
        </p:spPr>
      </p:pic>
      <p:grpSp>
        <p:nvGrpSpPr>
          <p:cNvPr id="18" name="Group 17">
            <a:extLst>
              <a:ext uri="{FF2B5EF4-FFF2-40B4-BE49-F238E27FC236}">
                <a16:creationId xmlns:a16="http://schemas.microsoft.com/office/drawing/2014/main" id="{E27AF472-EAE3-4572-AB69-B92BD10DBC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24" y="0"/>
            <a:ext cx="12188952" cy="6858000"/>
            <a:chOff x="0" y="0"/>
            <a:chExt cx="12188952" cy="6858000"/>
          </a:xfrm>
        </p:grpSpPr>
        <p:sp>
          <p:nvSpPr>
            <p:cNvPr id="19" name="Freeform: Shape 18">
              <a:extLst>
                <a:ext uri="{FF2B5EF4-FFF2-40B4-BE49-F238E27FC236}">
                  <a16:creationId xmlns:a16="http://schemas.microsoft.com/office/drawing/2014/main" id="{BF4DB9D2-6215-420C-874C-82EADF8C6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0" name="Freeform: Shape 19">
              <a:extLst>
                <a:ext uri="{FF2B5EF4-FFF2-40B4-BE49-F238E27FC236}">
                  <a16:creationId xmlns:a16="http://schemas.microsoft.com/office/drawing/2014/main" id="{1F003139-C97C-44FA-B139-32E4DFDCE9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1" name="Freeform: Shape 20">
              <a:extLst>
                <a:ext uri="{FF2B5EF4-FFF2-40B4-BE49-F238E27FC236}">
                  <a16:creationId xmlns:a16="http://schemas.microsoft.com/office/drawing/2014/main" id="{5CE4DD6E-8CEA-45EE-B630-DBC22144D8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74720" y="0"/>
              <a:ext cx="6177282" cy="1778750"/>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2" name="Freeform: Shape 21">
              <a:extLst>
                <a:ext uri="{FF2B5EF4-FFF2-40B4-BE49-F238E27FC236}">
                  <a16:creationId xmlns:a16="http://schemas.microsoft.com/office/drawing/2014/main" id="{A4372F7F-AA3C-470B-AA61-7C35B7722C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3" name="Freeform: Shape 22">
              <a:extLst>
                <a:ext uri="{FF2B5EF4-FFF2-40B4-BE49-F238E27FC236}">
                  <a16:creationId xmlns:a16="http://schemas.microsoft.com/office/drawing/2014/main" id="{34B605BF-D199-43DD-9328-E99F2ADFC6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92772" y="0"/>
              <a:ext cx="2423863" cy="1343767"/>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4" name="Freeform: Shape 23">
              <a:extLst>
                <a:ext uri="{FF2B5EF4-FFF2-40B4-BE49-F238E27FC236}">
                  <a16:creationId xmlns:a16="http://schemas.microsoft.com/office/drawing/2014/main" id="{E5D42A77-7336-4A35-8922-8098A16AA2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5" name="Freeform: Shape 24">
              <a:extLst>
                <a:ext uri="{FF2B5EF4-FFF2-40B4-BE49-F238E27FC236}">
                  <a16:creationId xmlns:a16="http://schemas.microsoft.com/office/drawing/2014/main" id="{7401EE7D-B85D-4C10-AB8C-71884EFB11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sp>
        <p:nvSpPr>
          <p:cNvPr id="2" name="Title 1">
            <a:extLst>
              <a:ext uri="{FF2B5EF4-FFF2-40B4-BE49-F238E27FC236}">
                <a16:creationId xmlns:a16="http://schemas.microsoft.com/office/drawing/2014/main" id="{CDC1F98B-25EA-46FC-A914-73D12F90407F}"/>
              </a:ext>
            </a:extLst>
          </p:cNvPr>
          <p:cNvSpPr>
            <a:spLocks noGrp="1"/>
          </p:cNvSpPr>
          <p:nvPr>
            <p:ph type="title"/>
          </p:nvPr>
        </p:nvSpPr>
        <p:spPr>
          <a:xfrm>
            <a:off x="854771" y="661413"/>
            <a:ext cx="5692953" cy="2587131"/>
          </a:xfrm>
        </p:spPr>
        <p:txBody>
          <a:bodyPr anchor="b">
            <a:normAutofit fontScale="90000"/>
          </a:bodyPr>
          <a:lstStyle/>
          <a:p>
            <a:r>
              <a:rPr lang="en-US" sz="3600" b="1"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E.O. 13985 – Advancing Racial Equity and Support for Underserved Communities Through the Federal Government</a:t>
            </a:r>
          </a:p>
        </p:txBody>
      </p:sp>
      <p:sp>
        <p:nvSpPr>
          <p:cNvPr id="3" name="Content Placeholder 2">
            <a:extLst>
              <a:ext uri="{FF2B5EF4-FFF2-40B4-BE49-F238E27FC236}">
                <a16:creationId xmlns:a16="http://schemas.microsoft.com/office/drawing/2014/main" id="{F7362125-C960-432A-8140-042B6D7A997A}"/>
              </a:ext>
            </a:extLst>
          </p:cNvPr>
          <p:cNvSpPr>
            <a:spLocks noGrp="1"/>
          </p:cNvSpPr>
          <p:nvPr>
            <p:ph idx="1"/>
          </p:nvPr>
        </p:nvSpPr>
        <p:spPr>
          <a:xfrm>
            <a:off x="786384" y="3318387"/>
            <a:ext cx="6374859" cy="3490956"/>
          </a:xfrm>
        </p:spPr>
        <p:txBody>
          <a:bodyPr anchor="ctr">
            <a:normAutofit/>
          </a:bodyPr>
          <a:lstStyle/>
          <a:p>
            <a:pPr marL="0" indent="0">
              <a:buNone/>
            </a:pPr>
            <a:r>
              <a:rPr lang="en-US" sz="2400" dirty="0">
                <a:solidFill>
                  <a:schemeClr val="tx2"/>
                </a:solidFill>
              </a:rPr>
              <a:t>Our country faces converging economic, health, and climate crises that have exposed and exacerbated inequities, while a historic movement for justice has highlighted the unbearable human costs of systemic racism. Our nation deserves an ambitious whole-of-government equity agenda that matches the scale of the opportunities and challenges that we face.</a:t>
            </a:r>
          </a:p>
        </p:txBody>
      </p:sp>
      <p:sp>
        <p:nvSpPr>
          <p:cNvPr id="4" name="Slide Number Placeholder 3">
            <a:extLst>
              <a:ext uri="{FF2B5EF4-FFF2-40B4-BE49-F238E27FC236}">
                <a16:creationId xmlns:a16="http://schemas.microsoft.com/office/drawing/2014/main" id="{1D2C237F-EEA5-4F1E-90FE-BA4C00E7FF16}"/>
              </a:ext>
            </a:extLst>
          </p:cNvPr>
          <p:cNvSpPr>
            <a:spLocks noGrp="1"/>
          </p:cNvSpPr>
          <p:nvPr>
            <p:ph type="sldNum" sz="quarter" idx="12"/>
          </p:nvPr>
        </p:nvSpPr>
        <p:spPr>
          <a:xfrm>
            <a:off x="11548872" y="6217920"/>
            <a:ext cx="640080" cy="640080"/>
          </a:xfrm>
        </p:spPr>
        <p:txBody>
          <a:bodyPr>
            <a:normAutofit/>
          </a:bodyPr>
          <a:lstStyle/>
          <a:p>
            <a:pPr algn="ctr">
              <a:spcAft>
                <a:spcPts val="600"/>
              </a:spcAft>
            </a:pPr>
            <a:fld id="{BD69546F-BD86-4180-8892-9ABC6CE14964}" type="slidenum">
              <a:rPr lang="en-US" sz="1600">
                <a:solidFill>
                  <a:schemeClr val="tx2"/>
                </a:solidFill>
              </a:rPr>
              <a:pPr algn="ctr">
                <a:spcAft>
                  <a:spcPts val="600"/>
                </a:spcAft>
              </a:pPr>
              <a:t>3</a:t>
            </a:fld>
            <a:endParaRPr lang="en-US" sz="1600">
              <a:solidFill>
                <a:schemeClr val="tx2"/>
              </a:solidFill>
            </a:endParaRPr>
          </a:p>
        </p:txBody>
      </p:sp>
    </p:spTree>
    <p:extLst>
      <p:ext uri="{BB962C8B-B14F-4D97-AF65-F5344CB8AC3E}">
        <p14:creationId xmlns:p14="http://schemas.microsoft.com/office/powerpoint/2010/main" val="27490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useBgFill="1">
        <p:nvSpPr>
          <p:cNvPr id="38" name="Rectangle 9">
            <a:extLst>
              <a:ext uri="{FF2B5EF4-FFF2-40B4-BE49-F238E27FC236}">
                <a16:creationId xmlns:a16="http://schemas.microsoft.com/office/drawing/2014/main" id="{12609869-9E80-471B-A487-A53288E0E7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C43790-B726-4E40-B59B-0758964711F0}"/>
              </a:ext>
            </a:extLst>
          </p:cNvPr>
          <p:cNvSpPr>
            <a:spLocks noGrp="1"/>
          </p:cNvSpPr>
          <p:nvPr>
            <p:ph type="title"/>
          </p:nvPr>
        </p:nvSpPr>
        <p:spPr>
          <a:xfrm>
            <a:off x="772285" y="502020"/>
            <a:ext cx="5323715" cy="1642970"/>
          </a:xfrm>
        </p:spPr>
        <p:txBody>
          <a:bodyPr anchor="b">
            <a:normAutofit/>
          </a:bodyPr>
          <a:lstStyle/>
          <a:p>
            <a:r>
              <a:rPr lang="en-US" sz="3200" b="1" dirty="0">
                <a:latin typeface="Tahoma" panose="020B0604030504040204" pitchFamily="34" charset="0"/>
                <a:ea typeface="Tahoma" panose="020B0604030504040204" pitchFamily="34" charset="0"/>
                <a:cs typeface="Tahoma" panose="020B0604030504040204" pitchFamily="34" charset="0"/>
              </a:rPr>
              <a:t>E.O. 14008 – Tackling the Climate Crisis at Home and Abroad</a:t>
            </a:r>
          </a:p>
        </p:txBody>
      </p:sp>
      <p:sp>
        <p:nvSpPr>
          <p:cNvPr id="3" name="Content Placeholder 2">
            <a:extLst>
              <a:ext uri="{FF2B5EF4-FFF2-40B4-BE49-F238E27FC236}">
                <a16:creationId xmlns:a16="http://schemas.microsoft.com/office/drawing/2014/main" id="{BCDD4249-D941-4BA7-A107-91522E4AA69B}"/>
              </a:ext>
            </a:extLst>
          </p:cNvPr>
          <p:cNvSpPr>
            <a:spLocks noGrp="1"/>
          </p:cNvSpPr>
          <p:nvPr>
            <p:ph idx="1"/>
          </p:nvPr>
        </p:nvSpPr>
        <p:spPr>
          <a:xfrm>
            <a:off x="772285" y="2302496"/>
            <a:ext cx="5841505" cy="4053484"/>
          </a:xfrm>
        </p:spPr>
        <p:txBody>
          <a:bodyPr anchor="t">
            <a:normAutofit/>
          </a:bodyPr>
          <a:lstStyle/>
          <a:p>
            <a:pPr marL="0" indent="0">
              <a:buNone/>
            </a:pPr>
            <a:r>
              <a:rPr lang="en-US" dirty="0"/>
              <a:t>Agencies shall make achieving environmental justice part of their missions by developing programs, policies, and activities to address the disproportionately high and adverse human health, environmental, climate-related and other cumulative impacts on disadvantaged communities, as well as the accompanying economic challenges of such impacts.</a:t>
            </a:r>
          </a:p>
        </p:txBody>
      </p:sp>
      <p:sp>
        <p:nvSpPr>
          <p:cNvPr id="39" name="Rectangle 11">
            <a:extLst>
              <a:ext uri="{FF2B5EF4-FFF2-40B4-BE49-F238E27FC236}">
                <a16:creationId xmlns:a16="http://schemas.microsoft.com/office/drawing/2014/main" id="{7004738A-9D34-43E8-97D2-CA0EED4F8B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5"/>
            <a:ext cx="4092521" cy="6858000"/>
          </a:xfrm>
          <a:prstGeom prst="rect">
            <a:avLst/>
          </a:prstGeom>
          <a:gradFill>
            <a:gsLst>
              <a:gs pos="8000">
                <a:srgbClr val="000000">
                  <a:alpha val="94000"/>
                </a:srgbClr>
              </a:gs>
              <a:gs pos="100000">
                <a:schemeClr val="accent1"/>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13">
            <a:extLst>
              <a:ext uri="{FF2B5EF4-FFF2-40B4-BE49-F238E27FC236}">
                <a16:creationId xmlns:a16="http://schemas.microsoft.com/office/drawing/2014/main" id="{B8B8D07F-F13E-443E-BA68-2D26672D76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
            <a:ext cx="4092521" cy="6400369"/>
          </a:xfrm>
          <a:prstGeom prst="rect">
            <a:avLst/>
          </a:prstGeom>
          <a:gradFill>
            <a:gsLst>
              <a:gs pos="31000">
                <a:schemeClr val="accent1">
                  <a:lumMod val="50000"/>
                  <a:alpha val="0"/>
                </a:schemeClr>
              </a:gs>
              <a:gs pos="100000">
                <a:schemeClr val="accent1">
                  <a:lumMod val="50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15">
            <a:extLst>
              <a:ext uri="{FF2B5EF4-FFF2-40B4-BE49-F238E27FC236}">
                <a16:creationId xmlns:a16="http://schemas.microsoft.com/office/drawing/2014/main" id="{2813A4FA-24A5-41ED-A534-3807D1B2F3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2"/>
            <a:ext cx="4068667" cy="6400389"/>
          </a:xfrm>
          <a:prstGeom prst="rect">
            <a:avLst/>
          </a:prstGeom>
          <a:gradFill>
            <a:gsLst>
              <a:gs pos="0">
                <a:schemeClr val="accent1">
                  <a:alpha val="0"/>
                </a:schemeClr>
              </a:gs>
              <a:gs pos="72000">
                <a:srgbClr val="000000">
                  <a:alpha val="21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17">
            <a:extLst>
              <a:ext uri="{FF2B5EF4-FFF2-40B4-BE49-F238E27FC236}">
                <a16:creationId xmlns:a16="http://schemas.microsoft.com/office/drawing/2014/main" id="{C3944F27-CA70-4E84-A51A-E6BF895589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10"/>
            <a:ext cx="3611467" cy="6857997"/>
          </a:xfrm>
          <a:prstGeom prst="rect">
            <a:avLst/>
          </a:prstGeom>
          <a:gradFill>
            <a:gsLst>
              <a:gs pos="0">
                <a:schemeClr val="accent1">
                  <a:alpha val="0"/>
                </a:schemeClr>
              </a:gs>
              <a:gs pos="93000">
                <a:srgbClr val="000000">
                  <a:alpha val="29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D089A14C-BAB9-4DCD-9CAE-2BC3BEF3A3D9}"/>
              </a:ext>
            </a:extLst>
          </p:cNvPr>
          <p:cNvPicPr>
            <a:picLocks noChangeAspect="1"/>
          </p:cNvPicPr>
          <p:nvPr/>
        </p:nvPicPr>
        <p:blipFill rotWithShape="1">
          <a:blip r:embed="rId2"/>
          <a:srcRect b="7150"/>
          <a:stretch/>
        </p:blipFill>
        <p:spPr>
          <a:xfrm>
            <a:off x="7395478" y="883579"/>
            <a:ext cx="3679258" cy="5057398"/>
          </a:xfrm>
          <a:prstGeom prst="rect">
            <a:avLst/>
          </a:prstGeom>
          <a:ln w="9525">
            <a:solidFill>
              <a:srgbClr val="002060"/>
            </a:solidFill>
          </a:ln>
        </p:spPr>
      </p:pic>
      <p:sp>
        <p:nvSpPr>
          <p:cNvPr id="4" name="Slide Number Placeholder 3">
            <a:extLst>
              <a:ext uri="{FF2B5EF4-FFF2-40B4-BE49-F238E27FC236}">
                <a16:creationId xmlns:a16="http://schemas.microsoft.com/office/drawing/2014/main" id="{619A28AE-E31A-4F18-B4E3-5C8C0FFB5741}"/>
              </a:ext>
            </a:extLst>
          </p:cNvPr>
          <p:cNvSpPr>
            <a:spLocks noGrp="1"/>
          </p:cNvSpPr>
          <p:nvPr>
            <p:ph type="sldNum" sz="quarter" idx="12"/>
          </p:nvPr>
        </p:nvSpPr>
        <p:spPr>
          <a:xfrm>
            <a:off x="11704320" y="6459378"/>
            <a:ext cx="448056" cy="365125"/>
          </a:xfrm>
        </p:spPr>
        <p:txBody>
          <a:bodyPr>
            <a:normAutofit/>
          </a:bodyPr>
          <a:lstStyle/>
          <a:p>
            <a:pPr>
              <a:spcAft>
                <a:spcPts val="600"/>
              </a:spcAft>
            </a:pPr>
            <a:fld id="{BD69546F-BD86-4180-8892-9ABC6CE14964}" type="slidenum">
              <a:rPr lang="en-US" sz="1100" smtClean="0">
                <a:solidFill>
                  <a:srgbClr val="FFFFFF"/>
                </a:solidFill>
              </a:rPr>
              <a:pPr>
                <a:spcAft>
                  <a:spcPts val="600"/>
                </a:spcAft>
              </a:pPr>
              <a:t>4</a:t>
            </a:fld>
            <a:endParaRPr lang="en-US" sz="1100">
              <a:solidFill>
                <a:srgbClr val="FFFFFF"/>
              </a:solidFill>
            </a:endParaRPr>
          </a:p>
        </p:txBody>
      </p:sp>
    </p:spTree>
    <p:extLst>
      <p:ext uri="{BB962C8B-B14F-4D97-AF65-F5344CB8AC3E}">
        <p14:creationId xmlns:p14="http://schemas.microsoft.com/office/powerpoint/2010/main" val="3319861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B1652-40BA-4021-ADC2-BE25307C4F06}"/>
              </a:ext>
            </a:extLst>
          </p:cNvPr>
          <p:cNvSpPr>
            <a:spLocks noGrp="1"/>
          </p:cNvSpPr>
          <p:nvPr>
            <p:ph type="title"/>
          </p:nvPr>
        </p:nvSpPr>
        <p:spPr>
          <a:xfrm>
            <a:off x="5069940" y="365124"/>
            <a:ext cx="6172200" cy="1828800"/>
          </a:xfrm>
        </p:spPr>
        <p:txBody>
          <a:bodyPr>
            <a:normAutofit fontScale="90000"/>
          </a:bodyPr>
          <a:lstStyle/>
          <a:p>
            <a:r>
              <a:rPr lang="en-US" b="1" dirty="0">
                <a:latin typeface="Tahoma" panose="020B0604030504040204" pitchFamily="34" charset="0"/>
                <a:ea typeface="Tahoma" panose="020B0604030504040204" pitchFamily="34" charset="0"/>
                <a:cs typeface="Tahoma" panose="020B0604030504040204" pitchFamily="34" charset="0"/>
              </a:rPr>
              <a:t>Our Commitment to Environmental Justice</a:t>
            </a:r>
          </a:p>
        </p:txBody>
      </p:sp>
      <p:pic>
        <p:nvPicPr>
          <p:cNvPr id="6" name="Picture 5">
            <a:extLst>
              <a:ext uri="{FF2B5EF4-FFF2-40B4-BE49-F238E27FC236}">
                <a16:creationId xmlns:a16="http://schemas.microsoft.com/office/drawing/2014/main" id="{281276BC-5172-4312-A2C4-4E7EF74A8D99}"/>
              </a:ext>
            </a:extLst>
          </p:cNvPr>
          <p:cNvPicPr>
            <a:picLocks noChangeAspect="1"/>
          </p:cNvPicPr>
          <p:nvPr/>
        </p:nvPicPr>
        <p:blipFill rotWithShape="1">
          <a:blip r:embed="rId3"/>
          <a:srcRect l="23548" r="8798"/>
          <a:stretch/>
        </p:blipFill>
        <p:spPr>
          <a:xfrm>
            <a:off x="20" y="10"/>
            <a:ext cx="4639713" cy="6857990"/>
          </a:xfrm>
          <a:prstGeom prst="rect">
            <a:avLst/>
          </a:prstGeom>
        </p:spPr>
      </p:pic>
      <p:sp>
        <p:nvSpPr>
          <p:cNvPr id="3" name="Content Placeholder 2">
            <a:extLst>
              <a:ext uri="{FF2B5EF4-FFF2-40B4-BE49-F238E27FC236}">
                <a16:creationId xmlns:a16="http://schemas.microsoft.com/office/drawing/2014/main" id="{0AA072AA-FE88-49C9-AE23-962A31BE84BB}"/>
              </a:ext>
            </a:extLst>
          </p:cNvPr>
          <p:cNvSpPr>
            <a:spLocks noGrp="1"/>
          </p:cNvSpPr>
          <p:nvPr>
            <p:ph idx="1"/>
          </p:nvPr>
        </p:nvSpPr>
        <p:spPr>
          <a:xfrm>
            <a:off x="5181599" y="2193924"/>
            <a:ext cx="6369270" cy="3858768"/>
          </a:xfrm>
        </p:spPr>
        <p:txBody>
          <a:bodyPr>
            <a:normAutofit/>
          </a:bodyPr>
          <a:lstStyle/>
          <a:p>
            <a:pPr marL="0" indent="0">
              <a:buNone/>
            </a:pPr>
            <a:r>
              <a:rPr lang="en-US" dirty="0"/>
              <a:t>We must be explicit about the full meaning of this important mission, recognizing that our responsibilities are to protect the health and environment of all Americans, including those historically marginalized, overburdened, underserved, and living with the legacy of structural racism.</a:t>
            </a:r>
          </a:p>
          <a:p>
            <a:pPr marL="0" indent="0">
              <a:buNone/>
            </a:pPr>
            <a:r>
              <a:rPr lang="en-US" dirty="0"/>
              <a:t>			Michael Regan</a:t>
            </a:r>
          </a:p>
        </p:txBody>
      </p:sp>
      <p:sp>
        <p:nvSpPr>
          <p:cNvPr id="4" name="Slide Number Placeholder 3">
            <a:extLst>
              <a:ext uri="{FF2B5EF4-FFF2-40B4-BE49-F238E27FC236}">
                <a16:creationId xmlns:a16="http://schemas.microsoft.com/office/drawing/2014/main" id="{B27BF307-C0DA-42A5-8C79-94558A184145}"/>
              </a:ext>
            </a:extLst>
          </p:cNvPr>
          <p:cNvSpPr>
            <a:spLocks noGrp="1"/>
          </p:cNvSpPr>
          <p:nvPr>
            <p:ph type="sldNum" sz="quarter" idx="12"/>
          </p:nvPr>
        </p:nvSpPr>
        <p:spPr>
          <a:xfrm>
            <a:off x="10148934" y="6356350"/>
            <a:ext cx="1204865" cy="365125"/>
          </a:xfrm>
        </p:spPr>
        <p:txBody>
          <a:bodyPr>
            <a:normAutofit/>
          </a:bodyPr>
          <a:lstStyle/>
          <a:p>
            <a:pPr>
              <a:spcAft>
                <a:spcPts val="600"/>
              </a:spcAft>
            </a:pPr>
            <a:fld id="{BD69546F-BD86-4180-8892-9ABC6CE14964}" type="slidenum">
              <a:rPr lang="en-US">
                <a:solidFill>
                  <a:schemeClr val="tx1">
                    <a:alpha val="80000"/>
                  </a:schemeClr>
                </a:solidFill>
              </a:rPr>
              <a:pPr>
                <a:spcAft>
                  <a:spcPts val="600"/>
                </a:spcAft>
              </a:pPr>
              <a:t>5</a:t>
            </a:fld>
            <a:endParaRPr lang="en-US">
              <a:solidFill>
                <a:schemeClr val="tx1">
                  <a:alpha val="80000"/>
                </a:schemeClr>
              </a:solidFill>
            </a:endParaRPr>
          </a:p>
        </p:txBody>
      </p:sp>
    </p:spTree>
    <p:extLst>
      <p:ext uri="{BB962C8B-B14F-4D97-AF65-F5344CB8AC3E}">
        <p14:creationId xmlns:p14="http://schemas.microsoft.com/office/powerpoint/2010/main" val="957030339"/>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799EE50-E2EC-4CEB-9D1F-D6A44FA0E3ED}"/>
              </a:ext>
            </a:extLst>
          </p:cNvPr>
          <p:cNvPicPr>
            <a:picLocks noChangeAspect="1"/>
          </p:cNvPicPr>
          <p:nvPr/>
        </p:nvPicPr>
        <p:blipFill>
          <a:blip r:embed="rId2"/>
          <a:stretch>
            <a:fillRect/>
          </a:stretch>
        </p:blipFill>
        <p:spPr>
          <a:xfrm>
            <a:off x="6127898" y="1420446"/>
            <a:ext cx="5547383" cy="3700061"/>
          </a:xfrm>
          <a:prstGeom prst="rect">
            <a:avLst/>
          </a:prstGeom>
        </p:spPr>
      </p:pic>
      <p:pic>
        <p:nvPicPr>
          <p:cNvPr id="7" name="Picture 6">
            <a:extLst>
              <a:ext uri="{FF2B5EF4-FFF2-40B4-BE49-F238E27FC236}">
                <a16:creationId xmlns:a16="http://schemas.microsoft.com/office/drawing/2014/main" id="{83C7047B-A99E-4E46-8B02-076416880195}"/>
              </a:ext>
            </a:extLst>
          </p:cNvPr>
          <p:cNvPicPr>
            <a:picLocks noChangeAspect="1"/>
          </p:cNvPicPr>
          <p:nvPr/>
        </p:nvPicPr>
        <p:blipFill>
          <a:blip r:embed="rId3"/>
          <a:stretch>
            <a:fillRect/>
          </a:stretch>
        </p:blipFill>
        <p:spPr>
          <a:xfrm>
            <a:off x="685800" y="2873350"/>
            <a:ext cx="5184339" cy="3298850"/>
          </a:xfrm>
          <a:prstGeom prst="rect">
            <a:avLst/>
          </a:prstGeom>
        </p:spPr>
      </p:pic>
      <p:pic>
        <p:nvPicPr>
          <p:cNvPr id="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278" y="6451844"/>
            <a:ext cx="11703922" cy="219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2" descr="Image result for martin luther king photos"/>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pPr>
            <a:endParaRPr lang="en-US" kern="0">
              <a:solidFill>
                <a:sysClr val="windowText" lastClr="000000"/>
              </a:solidFill>
            </a:endParaRPr>
          </a:p>
        </p:txBody>
      </p:sp>
      <p:pic>
        <p:nvPicPr>
          <p:cNvPr id="8" name="Picture 7"/>
          <p:cNvPicPr>
            <a:picLocks noChangeAspect="1"/>
          </p:cNvPicPr>
          <p:nvPr/>
        </p:nvPicPr>
        <p:blipFill>
          <a:blip r:embed="rId5">
            <a:duotone>
              <a:schemeClr val="accent1">
                <a:shade val="45000"/>
                <a:satMod val="135000"/>
              </a:schemeClr>
              <a:prstClr val="white"/>
            </a:duotone>
          </a:blip>
          <a:stretch>
            <a:fillRect/>
          </a:stretch>
        </p:blipFill>
        <p:spPr>
          <a:xfrm>
            <a:off x="2918858" y="526896"/>
            <a:ext cx="8199120" cy="3938357"/>
          </a:xfrm>
          <a:prstGeom prst="rect">
            <a:avLst/>
          </a:prstGeom>
          <a:noFill/>
        </p:spPr>
      </p:pic>
      <p:sp>
        <p:nvSpPr>
          <p:cNvPr id="6" name="Content Placeholder 5"/>
          <p:cNvSpPr>
            <a:spLocks noGrp="1"/>
          </p:cNvSpPr>
          <p:nvPr>
            <p:ph idx="1"/>
          </p:nvPr>
        </p:nvSpPr>
        <p:spPr>
          <a:xfrm>
            <a:off x="610092" y="1232828"/>
            <a:ext cx="3580908" cy="2196171"/>
          </a:xfrm>
        </p:spPr>
        <p:txBody>
          <a:bodyPr>
            <a:normAutofit/>
          </a:bodyPr>
          <a:lstStyle/>
          <a:p>
            <a:pPr marL="0" indent="0">
              <a:buNone/>
            </a:pPr>
            <a:r>
              <a:rPr lang="en-US" sz="2400" b="1" dirty="0"/>
              <a:t>“The arc of the moral universe is long, but it bends toward justice</a:t>
            </a:r>
            <a:r>
              <a:rPr lang="en-US" sz="2400" dirty="0"/>
              <a:t>.” (Martin Luther King, Jr.)</a:t>
            </a:r>
          </a:p>
          <a:p>
            <a:endParaRPr lang="en-US" sz="2400" dirty="0"/>
          </a:p>
          <a:p>
            <a:endParaRPr lang="en-US" dirty="0"/>
          </a:p>
        </p:txBody>
      </p:sp>
      <p:sp>
        <p:nvSpPr>
          <p:cNvPr id="5" name="Title 4"/>
          <p:cNvSpPr>
            <a:spLocks noGrp="1"/>
          </p:cNvSpPr>
          <p:nvPr>
            <p:ph type="title"/>
          </p:nvPr>
        </p:nvSpPr>
        <p:spPr>
          <a:xfrm>
            <a:off x="183278" y="-89849"/>
            <a:ext cx="10515600" cy="1233490"/>
          </a:xfrm>
        </p:spPr>
        <p:txBody>
          <a:bodyPr>
            <a:normAutofit fontScale="90000"/>
          </a:bodyPr>
          <a:lstStyle/>
          <a:p>
            <a:r>
              <a:rPr lang="en-US"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Environmental Justice’s Arc of History</a:t>
            </a:r>
          </a:p>
        </p:txBody>
      </p:sp>
    </p:spTree>
    <p:extLst>
      <p:ext uri="{BB962C8B-B14F-4D97-AF65-F5344CB8AC3E}">
        <p14:creationId xmlns:p14="http://schemas.microsoft.com/office/powerpoint/2010/main" val="3368018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0AACBA9A-E637-4687-BB3F-8E9D050D61BF}"/>
              </a:ext>
            </a:extLst>
          </p:cNvPr>
          <p:cNvGraphicFramePr>
            <a:graphicFrameLocks noGrp="1"/>
          </p:cNvGraphicFramePr>
          <p:nvPr>
            <p:ph idx="1"/>
          </p:nvPr>
        </p:nvGraphicFramePr>
        <p:xfrm>
          <a:off x="217200" y="976184"/>
          <a:ext cx="11133438" cy="58818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08374CF2-7C48-42B2-86BD-980D8ECFD1ED}"/>
              </a:ext>
            </a:extLst>
          </p:cNvPr>
          <p:cNvSpPr>
            <a:spLocks noGrp="1"/>
          </p:cNvSpPr>
          <p:nvPr>
            <p:ph type="title"/>
          </p:nvPr>
        </p:nvSpPr>
        <p:spPr>
          <a:xfrm>
            <a:off x="381300" y="318419"/>
            <a:ext cx="9894860" cy="824581"/>
          </a:xfrm>
          <a:noFill/>
        </p:spPr>
        <p:txBody>
          <a:bodyPr>
            <a:noAutofit/>
          </a:bodyPr>
          <a:lstStyle/>
          <a:p>
            <a:r>
              <a:rPr lang="en-US" b="1" dirty="0">
                <a:solidFill>
                  <a:schemeClr val="bg1"/>
                </a:solidFill>
                <a:latin typeface="Tahoma" panose="020B0604030504040204" pitchFamily="34" charset="0"/>
                <a:ea typeface="Tahoma" panose="020B0604030504040204" pitchFamily="34" charset="0"/>
                <a:cs typeface="Tahoma" panose="020B0604030504040204" pitchFamily="34" charset="0"/>
              </a:rPr>
              <a:t>State Strategies on EJ Mapping and Cumulative Impacts</a:t>
            </a:r>
            <a:endParaRPr lang="en-US" dirty="0">
              <a:solidFill>
                <a:schemeClr val="bg1"/>
              </a:solidFill>
            </a:endParaRPr>
          </a:p>
        </p:txBody>
      </p:sp>
      <p:pic>
        <p:nvPicPr>
          <p:cNvPr id="3" name="Picture 2">
            <a:extLst>
              <a:ext uri="{FF2B5EF4-FFF2-40B4-BE49-F238E27FC236}">
                <a16:creationId xmlns:a16="http://schemas.microsoft.com/office/drawing/2014/main" id="{0F983381-B478-49E5-9D75-CDF8DA010B3A}"/>
              </a:ext>
            </a:extLst>
          </p:cNvPr>
          <p:cNvPicPr>
            <a:picLocks noChangeAspect="1"/>
          </p:cNvPicPr>
          <p:nvPr/>
        </p:nvPicPr>
        <p:blipFill>
          <a:blip r:embed="rId8"/>
          <a:stretch>
            <a:fillRect/>
          </a:stretch>
        </p:blipFill>
        <p:spPr>
          <a:xfrm>
            <a:off x="3228708" y="2372867"/>
            <a:ext cx="2410046" cy="1826971"/>
          </a:xfrm>
          <a:prstGeom prst="rect">
            <a:avLst/>
          </a:prstGeom>
        </p:spPr>
      </p:pic>
      <p:pic>
        <p:nvPicPr>
          <p:cNvPr id="7" name="Picture 6">
            <a:extLst>
              <a:ext uri="{FF2B5EF4-FFF2-40B4-BE49-F238E27FC236}">
                <a16:creationId xmlns:a16="http://schemas.microsoft.com/office/drawing/2014/main" id="{C3A8738D-E144-4B77-8049-02417ABF18FF}"/>
              </a:ext>
            </a:extLst>
          </p:cNvPr>
          <p:cNvPicPr>
            <a:picLocks noChangeAspect="1"/>
          </p:cNvPicPr>
          <p:nvPr/>
        </p:nvPicPr>
        <p:blipFill rotWithShape="1">
          <a:blip r:embed="rId9"/>
          <a:srcRect l="12121" r="15212"/>
          <a:stretch/>
        </p:blipFill>
        <p:spPr>
          <a:xfrm>
            <a:off x="8240053" y="1321765"/>
            <a:ext cx="2307034" cy="1785823"/>
          </a:xfrm>
          <a:prstGeom prst="rect">
            <a:avLst/>
          </a:prstGeom>
        </p:spPr>
      </p:pic>
      <p:pic>
        <p:nvPicPr>
          <p:cNvPr id="5" name="Picture 4">
            <a:extLst>
              <a:ext uri="{FF2B5EF4-FFF2-40B4-BE49-F238E27FC236}">
                <a16:creationId xmlns:a16="http://schemas.microsoft.com/office/drawing/2014/main" id="{03269778-4534-489A-A2CB-41EF68BD6F8B}"/>
              </a:ext>
            </a:extLst>
          </p:cNvPr>
          <p:cNvPicPr>
            <a:picLocks noChangeAspect="1"/>
          </p:cNvPicPr>
          <p:nvPr/>
        </p:nvPicPr>
        <p:blipFill>
          <a:blip r:embed="rId10"/>
          <a:stretch>
            <a:fillRect/>
          </a:stretch>
        </p:blipFill>
        <p:spPr>
          <a:xfrm>
            <a:off x="217200" y="3708371"/>
            <a:ext cx="2524484" cy="1468116"/>
          </a:xfrm>
          <a:prstGeom prst="rect">
            <a:avLst/>
          </a:prstGeom>
        </p:spPr>
      </p:pic>
      <p:sp>
        <p:nvSpPr>
          <p:cNvPr id="8" name="TextBox 7">
            <a:extLst>
              <a:ext uri="{FF2B5EF4-FFF2-40B4-BE49-F238E27FC236}">
                <a16:creationId xmlns:a16="http://schemas.microsoft.com/office/drawing/2014/main" id="{37577E9B-C19C-40EB-B05D-90DF561EDF5A}"/>
              </a:ext>
            </a:extLst>
          </p:cNvPr>
          <p:cNvSpPr txBox="1"/>
          <p:nvPr/>
        </p:nvSpPr>
        <p:spPr>
          <a:xfrm>
            <a:off x="6215609" y="3779788"/>
            <a:ext cx="2410047" cy="156966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20000"/>
                    <a:lumOff val="80000"/>
                  </a:srgbClr>
                </a:solidFill>
                <a:effectLst/>
                <a:uLnTx/>
                <a:uFillTx/>
                <a:latin typeface="Tahoma" pitchFamily="34" charset="0"/>
                <a:ea typeface="+mn-ea"/>
                <a:cs typeface="+mn-cs"/>
              </a:rPr>
              <a:t>Cumulative impacts in permitting legislation</a:t>
            </a:r>
          </a:p>
        </p:txBody>
      </p:sp>
      <p:sp>
        <p:nvSpPr>
          <p:cNvPr id="9" name="TextBox 8">
            <a:extLst>
              <a:ext uri="{FF2B5EF4-FFF2-40B4-BE49-F238E27FC236}">
                <a16:creationId xmlns:a16="http://schemas.microsoft.com/office/drawing/2014/main" id="{D56BAFC6-77C3-47E4-9C21-67BDCD196AA4}"/>
              </a:ext>
            </a:extLst>
          </p:cNvPr>
          <p:cNvSpPr txBox="1"/>
          <p:nvPr/>
        </p:nvSpPr>
        <p:spPr>
          <a:xfrm>
            <a:off x="1400000" y="5227259"/>
            <a:ext cx="2667000" cy="184665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20000"/>
                    <a:lumOff val="80000"/>
                  </a:srgbClr>
                </a:solidFill>
                <a:effectLst/>
                <a:uLnTx/>
                <a:uFillTx/>
                <a:latin typeface="Tahoma" pitchFamily="34" charset="0"/>
                <a:ea typeface="+mn-ea"/>
                <a:cs typeface="+mn-cs"/>
              </a:rPr>
              <a:t>EJ and cumulative impacts mapping tools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ahoma" pitchFamily="34" charset="0"/>
              <a:ea typeface="+mn-ea"/>
              <a:cs typeface="+mn-cs"/>
            </a:endParaRPr>
          </a:p>
        </p:txBody>
      </p:sp>
      <p:sp>
        <p:nvSpPr>
          <p:cNvPr id="10" name="TextBox 9">
            <a:extLst>
              <a:ext uri="{FF2B5EF4-FFF2-40B4-BE49-F238E27FC236}">
                <a16:creationId xmlns:a16="http://schemas.microsoft.com/office/drawing/2014/main" id="{28F177B0-A565-4315-B953-83A79962544F}"/>
              </a:ext>
            </a:extLst>
          </p:cNvPr>
          <p:cNvSpPr txBox="1"/>
          <p:nvPr/>
        </p:nvSpPr>
        <p:spPr>
          <a:xfrm>
            <a:off x="8201115" y="3286353"/>
            <a:ext cx="2307034"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20000"/>
                    <a:lumOff val="80000"/>
                  </a:srgbClr>
                </a:solidFill>
                <a:effectLst/>
                <a:uLnTx/>
                <a:uFillTx/>
                <a:latin typeface="Tahoma" pitchFamily="34" charset="0"/>
                <a:ea typeface="+mn-ea"/>
                <a:cs typeface="+mn-cs"/>
              </a:rPr>
              <a:t>Biden Justice40 Initiative</a:t>
            </a:r>
          </a:p>
        </p:txBody>
      </p:sp>
      <p:pic>
        <p:nvPicPr>
          <p:cNvPr id="11" name="Picture 10">
            <a:extLst>
              <a:ext uri="{FF2B5EF4-FFF2-40B4-BE49-F238E27FC236}">
                <a16:creationId xmlns:a16="http://schemas.microsoft.com/office/drawing/2014/main" id="{99E092E2-F987-4E0F-A3E6-59B0B6D2F0BD}"/>
              </a:ext>
            </a:extLst>
          </p:cNvPr>
          <p:cNvPicPr>
            <a:picLocks noChangeAspect="1"/>
          </p:cNvPicPr>
          <p:nvPr/>
        </p:nvPicPr>
        <p:blipFill rotWithShape="1">
          <a:blip r:embed="rId11"/>
          <a:srcRect l="34375" t="22223" r="35147" b="4642"/>
          <a:stretch/>
        </p:blipFill>
        <p:spPr>
          <a:xfrm>
            <a:off x="10150348" y="4147892"/>
            <a:ext cx="1915889" cy="2585995"/>
          </a:xfrm>
          <a:prstGeom prst="rect">
            <a:avLst/>
          </a:prstGeom>
        </p:spPr>
      </p:pic>
      <p:pic>
        <p:nvPicPr>
          <p:cNvPr id="12" name="Picture 11">
            <a:extLst>
              <a:ext uri="{FF2B5EF4-FFF2-40B4-BE49-F238E27FC236}">
                <a16:creationId xmlns:a16="http://schemas.microsoft.com/office/drawing/2014/main" id="{9AF6F01D-406F-432F-9041-F209CB256A9D}"/>
              </a:ext>
            </a:extLst>
          </p:cNvPr>
          <p:cNvPicPr>
            <a:picLocks noChangeAspect="1"/>
          </p:cNvPicPr>
          <p:nvPr/>
        </p:nvPicPr>
        <p:blipFill>
          <a:blip r:embed="rId12"/>
          <a:stretch>
            <a:fillRect/>
          </a:stretch>
        </p:blipFill>
        <p:spPr>
          <a:xfrm>
            <a:off x="5996745" y="1374965"/>
            <a:ext cx="1779127" cy="2372169"/>
          </a:xfrm>
          <a:prstGeom prst="rect">
            <a:avLst/>
          </a:prstGeom>
        </p:spPr>
      </p:pic>
    </p:spTree>
    <p:extLst>
      <p:ext uri="{BB962C8B-B14F-4D97-AF65-F5344CB8AC3E}">
        <p14:creationId xmlns:p14="http://schemas.microsoft.com/office/powerpoint/2010/main" val="1165274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F06B3-D892-4C07-8CA9-10EE10A5946D}"/>
              </a:ext>
            </a:extLst>
          </p:cNvPr>
          <p:cNvSpPr>
            <a:spLocks noGrp="1"/>
          </p:cNvSpPr>
          <p:nvPr>
            <p:ph type="title"/>
          </p:nvPr>
        </p:nvSpPr>
        <p:spPr>
          <a:xfrm>
            <a:off x="838201" y="-38842"/>
            <a:ext cx="10515600" cy="1325563"/>
          </a:xfrm>
        </p:spPr>
        <p:txBody>
          <a:bodyPr>
            <a:normAutofit/>
          </a:bodyPr>
          <a:lstStyle/>
          <a:p>
            <a:r>
              <a:rPr lang="en-US" sz="4000" b="1" dirty="0">
                <a:solidFill>
                  <a:schemeClr val="bg1"/>
                </a:solidFill>
                <a:latin typeface="+mn-lt"/>
              </a:rPr>
              <a:t>EJ Advances on State Level</a:t>
            </a:r>
          </a:p>
        </p:txBody>
      </p:sp>
      <p:sp>
        <p:nvSpPr>
          <p:cNvPr id="3" name="Content Placeholder 2">
            <a:extLst>
              <a:ext uri="{FF2B5EF4-FFF2-40B4-BE49-F238E27FC236}">
                <a16:creationId xmlns:a16="http://schemas.microsoft.com/office/drawing/2014/main" id="{9F052503-643D-40A6-810B-8629FEE7E058}"/>
              </a:ext>
            </a:extLst>
          </p:cNvPr>
          <p:cNvSpPr>
            <a:spLocks noGrp="1"/>
          </p:cNvSpPr>
          <p:nvPr>
            <p:ph idx="1"/>
          </p:nvPr>
        </p:nvSpPr>
        <p:spPr>
          <a:xfrm>
            <a:off x="838199" y="1058049"/>
            <a:ext cx="6672209" cy="5322427"/>
          </a:xfrm>
        </p:spPr>
        <p:txBody>
          <a:bodyPr>
            <a:normAutofit fontScale="85000" lnSpcReduction="20000"/>
          </a:bodyPr>
          <a:lstStyle/>
          <a:p>
            <a:r>
              <a:rPr lang="en-US" sz="3500" b="1" dirty="0">
                <a:solidFill>
                  <a:schemeClr val="bg1"/>
                </a:solidFill>
              </a:rPr>
              <a:t>Notable Statutes and Programs</a:t>
            </a:r>
          </a:p>
          <a:p>
            <a:pPr lvl="1"/>
            <a:r>
              <a:rPr lang="en-US" sz="3000" b="1" dirty="0">
                <a:solidFill>
                  <a:schemeClr val="bg1"/>
                </a:solidFill>
              </a:rPr>
              <a:t>Prioritization of Resources of Scale</a:t>
            </a:r>
          </a:p>
          <a:p>
            <a:pPr lvl="2">
              <a:lnSpc>
                <a:spcPct val="80000"/>
              </a:lnSpc>
            </a:pPr>
            <a:r>
              <a:rPr lang="en-US" sz="2200" dirty="0">
                <a:solidFill>
                  <a:schemeClr val="bg1"/>
                </a:solidFill>
              </a:rPr>
              <a:t>California SB 535</a:t>
            </a:r>
          </a:p>
          <a:p>
            <a:pPr lvl="2">
              <a:lnSpc>
                <a:spcPct val="80000"/>
              </a:lnSpc>
            </a:pPr>
            <a:r>
              <a:rPr lang="en-US" sz="2200" dirty="0">
                <a:solidFill>
                  <a:schemeClr val="bg1"/>
                </a:solidFill>
              </a:rPr>
              <a:t>Illinois Future Energy Jobs Act</a:t>
            </a:r>
          </a:p>
          <a:p>
            <a:pPr lvl="2">
              <a:lnSpc>
                <a:spcPct val="80000"/>
              </a:lnSpc>
            </a:pPr>
            <a:r>
              <a:rPr lang="en-US" sz="2200" dirty="0">
                <a:solidFill>
                  <a:schemeClr val="bg1"/>
                </a:solidFill>
              </a:rPr>
              <a:t>New York Climate Leadership and Community Protection Act</a:t>
            </a:r>
          </a:p>
          <a:p>
            <a:pPr lvl="1"/>
            <a:r>
              <a:rPr lang="en-US" sz="3000" b="1" dirty="0">
                <a:solidFill>
                  <a:schemeClr val="bg1"/>
                </a:solidFill>
              </a:rPr>
              <a:t>Community Protection, Climate and Infrastructure</a:t>
            </a:r>
          </a:p>
          <a:p>
            <a:pPr lvl="2"/>
            <a:r>
              <a:rPr lang="en-US" sz="2200" dirty="0">
                <a:solidFill>
                  <a:schemeClr val="bg1"/>
                </a:solidFill>
              </a:rPr>
              <a:t>California Transformative Climate Communities Program</a:t>
            </a:r>
          </a:p>
          <a:p>
            <a:pPr lvl="2"/>
            <a:r>
              <a:rPr lang="en-US" sz="2200" dirty="0">
                <a:solidFill>
                  <a:schemeClr val="bg1"/>
                </a:solidFill>
              </a:rPr>
              <a:t>California Community Air Protection Program (AB 617)</a:t>
            </a:r>
          </a:p>
          <a:p>
            <a:pPr lvl="2"/>
            <a:r>
              <a:rPr lang="en-US" sz="2200" dirty="0">
                <a:solidFill>
                  <a:schemeClr val="bg1"/>
                </a:solidFill>
              </a:rPr>
              <a:t>California Human Right to Water (SB 682)/ Safe and Affordable Drinking Water Fund (SB 200)</a:t>
            </a:r>
          </a:p>
          <a:p>
            <a:pPr lvl="1"/>
            <a:r>
              <a:rPr lang="en-US" sz="3000" b="1" dirty="0">
                <a:solidFill>
                  <a:schemeClr val="bg1"/>
                </a:solidFill>
              </a:rPr>
              <a:t>EJ and Planning</a:t>
            </a:r>
          </a:p>
          <a:p>
            <a:pPr lvl="2"/>
            <a:r>
              <a:rPr lang="en-US" sz="2200" dirty="0">
                <a:solidFill>
                  <a:schemeClr val="bg1"/>
                </a:solidFill>
              </a:rPr>
              <a:t>California Planning for EJ (SB 1000)</a:t>
            </a:r>
          </a:p>
          <a:p>
            <a:pPr lvl="1"/>
            <a:r>
              <a:rPr lang="en-US" sz="3000" b="1" dirty="0">
                <a:solidFill>
                  <a:schemeClr val="bg1"/>
                </a:solidFill>
              </a:rPr>
              <a:t>Cumulative Impacts in Permitting</a:t>
            </a:r>
          </a:p>
          <a:p>
            <a:pPr lvl="2">
              <a:lnSpc>
                <a:spcPct val="80000"/>
              </a:lnSpc>
            </a:pPr>
            <a:r>
              <a:rPr lang="en-US" sz="2200" dirty="0">
                <a:solidFill>
                  <a:schemeClr val="bg1"/>
                </a:solidFill>
              </a:rPr>
              <a:t>Minnesota (Minn. Stat. § 116.07 </a:t>
            </a:r>
            <a:r>
              <a:rPr lang="en-US" sz="2200" dirty="0" err="1">
                <a:solidFill>
                  <a:schemeClr val="bg1"/>
                </a:solidFill>
              </a:rPr>
              <a:t>subd</a:t>
            </a:r>
            <a:r>
              <a:rPr lang="en-US" sz="2200" dirty="0">
                <a:solidFill>
                  <a:schemeClr val="bg1"/>
                </a:solidFill>
              </a:rPr>
              <a:t>. 4a)</a:t>
            </a:r>
          </a:p>
          <a:p>
            <a:pPr lvl="2">
              <a:lnSpc>
                <a:spcPct val="80000"/>
              </a:lnSpc>
            </a:pPr>
            <a:r>
              <a:rPr lang="en-US" sz="2200" dirty="0">
                <a:solidFill>
                  <a:schemeClr val="bg1"/>
                </a:solidFill>
              </a:rPr>
              <a:t>California (SB 673)</a:t>
            </a:r>
          </a:p>
          <a:p>
            <a:pPr lvl="2">
              <a:lnSpc>
                <a:spcPct val="80000"/>
              </a:lnSpc>
            </a:pPr>
            <a:r>
              <a:rPr lang="en-US" sz="2200" dirty="0">
                <a:solidFill>
                  <a:schemeClr val="bg1"/>
                </a:solidFill>
              </a:rPr>
              <a:t>New Jersey (S 232/AB 2212)</a:t>
            </a:r>
          </a:p>
          <a:p>
            <a:pPr lvl="2"/>
            <a:endParaRPr lang="en-US" sz="1800" dirty="0"/>
          </a:p>
        </p:txBody>
      </p:sp>
      <p:sp>
        <p:nvSpPr>
          <p:cNvPr id="4" name="Rectangle 3">
            <a:extLst>
              <a:ext uri="{FF2B5EF4-FFF2-40B4-BE49-F238E27FC236}">
                <a16:creationId xmlns:a16="http://schemas.microsoft.com/office/drawing/2014/main" id="{12BE487C-D459-4FF8-82BC-F24763F75774}"/>
              </a:ext>
            </a:extLst>
          </p:cNvPr>
          <p:cNvSpPr/>
          <p:nvPr/>
        </p:nvSpPr>
        <p:spPr>
          <a:xfrm>
            <a:off x="7681028" y="2093616"/>
            <a:ext cx="4176675" cy="2862322"/>
          </a:xfrm>
          <a:prstGeom prst="rect">
            <a:avLst/>
          </a:prstGeom>
          <a:solidFill>
            <a:schemeClr val="accent4">
              <a:lumMod val="20000"/>
              <a:lumOff val="80000"/>
            </a:schemeClr>
          </a:solidFill>
        </p:spPr>
        <p:txBody>
          <a:bodyPr wrap="square">
            <a:spAutoFit/>
          </a:bodyPr>
          <a:lstStyle/>
          <a:p>
            <a:endParaRPr lang="en-US" dirty="0"/>
          </a:p>
          <a:p>
            <a:pPr lvl="1"/>
            <a:r>
              <a:rPr lang="en-US" sz="3600" b="1" dirty="0"/>
              <a:t>States are “50 laboratories of EJ integration and democracy”</a:t>
            </a:r>
          </a:p>
          <a:p>
            <a:endParaRPr lang="en-US" dirty="0"/>
          </a:p>
        </p:txBody>
      </p:sp>
    </p:spTree>
    <p:extLst>
      <p:ext uri="{BB962C8B-B14F-4D97-AF65-F5344CB8AC3E}">
        <p14:creationId xmlns:p14="http://schemas.microsoft.com/office/powerpoint/2010/main" val="1164922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3BD6F-4FBB-4267-A3F5-7AF0F0873422}"/>
              </a:ext>
            </a:extLst>
          </p:cNvPr>
          <p:cNvSpPr>
            <a:spLocks noGrp="1"/>
          </p:cNvSpPr>
          <p:nvPr>
            <p:ph type="title"/>
          </p:nvPr>
        </p:nvSpPr>
        <p:spPr>
          <a:xfrm>
            <a:off x="614916" y="0"/>
            <a:ext cx="10515600" cy="1325563"/>
          </a:xfrm>
        </p:spPr>
        <p:txBody>
          <a:bodyPr>
            <a:normAutofit/>
          </a:bodyPr>
          <a:lstStyle/>
          <a:p>
            <a:pPr algn="ctr"/>
            <a:r>
              <a:rPr lang="en-US" sz="3600" b="1" dirty="0">
                <a:solidFill>
                  <a:srgbClr val="7030A0"/>
                </a:solidFill>
                <a:latin typeface="Tahoma" panose="020B0604030504040204" pitchFamily="34" charset="0"/>
                <a:ea typeface="Tahoma" panose="020B0604030504040204" pitchFamily="34" charset="0"/>
                <a:cs typeface="Tahoma" panose="020B0604030504040204" pitchFamily="34" charset="0"/>
              </a:rPr>
              <a:t>New Jersey’s Landmark EJ Law on Cumulative Impacts in Permitting</a:t>
            </a:r>
          </a:p>
        </p:txBody>
      </p:sp>
      <p:sp>
        <p:nvSpPr>
          <p:cNvPr id="3" name="Content Placeholder 2">
            <a:extLst>
              <a:ext uri="{FF2B5EF4-FFF2-40B4-BE49-F238E27FC236}">
                <a16:creationId xmlns:a16="http://schemas.microsoft.com/office/drawing/2014/main" id="{6733CD77-10FE-4ABA-A2FA-1D15A565B5C6}"/>
              </a:ext>
            </a:extLst>
          </p:cNvPr>
          <p:cNvSpPr>
            <a:spLocks noGrp="1"/>
          </p:cNvSpPr>
          <p:nvPr>
            <p:ph idx="1"/>
          </p:nvPr>
        </p:nvSpPr>
        <p:spPr>
          <a:xfrm>
            <a:off x="867697" y="4449316"/>
            <a:ext cx="11077353" cy="4351338"/>
          </a:xfrm>
        </p:spPr>
        <p:txBody>
          <a:bodyPr/>
          <a:lstStyle/>
          <a:p>
            <a:pPr marL="0" indent="0">
              <a:buNone/>
            </a:pPr>
            <a:r>
              <a:rPr lang="en-US" b="1" dirty="0"/>
              <a:t>“The bill, more than a decade in the making, advanced in both chambers of the state Legislature during a fraught political climate that has laid bare the connection between historically racist government policies and current environmental and public health inequities”</a:t>
            </a:r>
          </a:p>
          <a:p>
            <a:pPr marL="3200400" lvl="7" indent="0">
              <a:buNone/>
            </a:pPr>
            <a:r>
              <a:rPr lang="en-US" sz="2000" i="1" dirty="0"/>
              <a:t>Samantha Maldonado, “How a Long-Stalled ‘Holy Grail’ Environmental Justice Bill Found Its Moment in New Jersey,” Politico, August 27, 2020</a:t>
            </a:r>
          </a:p>
        </p:txBody>
      </p:sp>
      <p:pic>
        <p:nvPicPr>
          <p:cNvPr id="4" name="Picture 3">
            <a:extLst>
              <a:ext uri="{FF2B5EF4-FFF2-40B4-BE49-F238E27FC236}">
                <a16:creationId xmlns:a16="http://schemas.microsoft.com/office/drawing/2014/main" id="{6ABB6DD9-1266-45A4-9ACE-6B36222AAE3F}"/>
              </a:ext>
            </a:extLst>
          </p:cNvPr>
          <p:cNvPicPr>
            <a:picLocks noChangeAspect="1"/>
          </p:cNvPicPr>
          <p:nvPr/>
        </p:nvPicPr>
        <p:blipFill>
          <a:blip r:embed="rId2"/>
          <a:stretch>
            <a:fillRect/>
          </a:stretch>
        </p:blipFill>
        <p:spPr>
          <a:xfrm>
            <a:off x="1691258" y="1235221"/>
            <a:ext cx="8809484" cy="3011685"/>
          </a:xfrm>
          <a:prstGeom prst="rect">
            <a:avLst/>
          </a:prstGeom>
        </p:spPr>
      </p:pic>
      <p:sp>
        <p:nvSpPr>
          <p:cNvPr id="5" name="TextBox 4">
            <a:extLst>
              <a:ext uri="{FF2B5EF4-FFF2-40B4-BE49-F238E27FC236}">
                <a16:creationId xmlns:a16="http://schemas.microsoft.com/office/drawing/2014/main" id="{23D2AF78-72CD-45A7-8D0A-9D333432C170}"/>
              </a:ext>
            </a:extLst>
          </p:cNvPr>
          <p:cNvSpPr txBox="1"/>
          <p:nvPr/>
        </p:nvSpPr>
        <p:spPr>
          <a:xfrm>
            <a:off x="9388258" y="4172317"/>
            <a:ext cx="111248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Source: nj.com</a:t>
            </a:r>
          </a:p>
        </p:txBody>
      </p:sp>
      <p:sp>
        <p:nvSpPr>
          <p:cNvPr id="6" name="Slide Number Placeholder 5">
            <a:extLst>
              <a:ext uri="{FF2B5EF4-FFF2-40B4-BE49-F238E27FC236}">
                <a16:creationId xmlns:a16="http://schemas.microsoft.com/office/drawing/2014/main" id="{85AF16E2-2C50-4ED1-A08C-FF23E851C00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2DC1CD-9829-4E18-8059-1BA2C59D359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52275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TotalTime>
  <Words>820</Words>
  <Application>Microsoft Office PowerPoint</Application>
  <PresentationFormat>Widescreen</PresentationFormat>
  <Paragraphs>68</Paragraphs>
  <Slides>10</Slides>
  <Notes>3</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10</vt:i4>
      </vt:variant>
    </vt:vector>
  </HeadingPairs>
  <TitlesOfParts>
    <vt:vector size="18" baseType="lpstr">
      <vt:lpstr>Arial</vt:lpstr>
      <vt:lpstr>Calibri</vt:lpstr>
      <vt:lpstr>Calibri Light</vt:lpstr>
      <vt:lpstr>Tahoma</vt:lpstr>
      <vt:lpstr>Times New Roman</vt:lpstr>
      <vt:lpstr>Office Theme</vt:lpstr>
      <vt:lpstr>1_Office Theme</vt:lpstr>
      <vt:lpstr>3_Office Theme</vt:lpstr>
      <vt:lpstr>  </vt:lpstr>
      <vt:lpstr>“Over the coming weeks and months, President Biden, Vice President Harris, and our entire administration will take steps to right historic wrongs while combating the climate crisis.  As we recover from the pandemic, environmental justice is and must be a cornerstone of our efforts. We will build our country and economy back better, and we will put equity and justice in the center of our decision-making every step of the way.”                      Gina McCarthy and Cecilia Martinez</vt:lpstr>
      <vt:lpstr>E.O. 13985 – Advancing Racial Equity and Support for Underserved Communities Through the Federal Government</vt:lpstr>
      <vt:lpstr>E.O. 14008 – Tackling the Climate Crisis at Home and Abroad</vt:lpstr>
      <vt:lpstr>Our Commitment to Environmental Justice</vt:lpstr>
      <vt:lpstr>Environmental Justice’s Arc of History</vt:lpstr>
      <vt:lpstr>State Strategies on EJ Mapping and Cumulative Impacts</vt:lpstr>
      <vt:lpstr>EJ Advances on State Level</vt:lpstr>
      <vt:lpstr>New Jersey’s Landmark EJ Law on Cumulative Impacts in Permitting</vt:lpstr>
      <vt:lpstr>Conclusions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Environmental Issues in Region 2</dc:title>
  <dc:creator>Lee, Charles</dc:creator>
  <cp:lastModifiedBy>Michael Gerrard</cp:lastModifiedBy>
  <cp:revision>13</cp:revision>
  <cp:lastPrinted>2021-06-21T12:19:08Z</cp:lastPrinted>
  <dcterms:created xsi:type="dcterms:W3CDTF">2021-06-15T14:25:51Z</dcterms:created>
  <dcterms:modified xsi:type="dcterms:W3CDTF">2021-06-22T21:44:17Z</dcterms:modified>
</cp:coreProperties>
</file>